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0A7D0-0C69-4BFF-A4E2-204B390520A2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74B3B-E3A0-472D-8A1A-9EDFA516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4B3B-E3A0-472D-8A1A-9EDFA516BA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4B3B-E3A0-472D-8A1A-9EDFA516BA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61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30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43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18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3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75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7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2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81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84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A4B6-9FD3-4B66-88B2-27A9BF248FA1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6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256" y="872197"/>
            <a:ext cx="702859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9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 descr="f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2276474"/>
            <a:ext cx="9762979" cy="41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3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717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8317" y="493776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গবেষণার কাজকে সহজ করেছে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17" y="60270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করেছিল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665" y="1547446"/>
            <a:ext cx="4652452" cy="3249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657" y="2518117"/>
            <a:ext cx="4380752" cy="3523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883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2130" y="269515"/>
            <a:ext cx="591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তথ্য ও যোগাযোগ প্রযুক্তি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046" y="3378500"/>
            <a:ext cx="406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বিষায়ক অনুষ্ঠান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507" y="3475216"/>
            <a:ext cx="406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কৃষির উপর ওয়েব সাইট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904" y="6569612"/>
            <a:ext cx="445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কৃষি সম্যার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সমাধান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092" y="1448972"/>
            <a:ext cx="5439163" cy="18881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22"/>
          <a:stretch/>
        </p:blipFill>
        <p:spPr>
          <a:xfrm>
            <a:off x="7134845" y="1147434"/>
            <a:ext cx="4106789" cy="2189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C:\Users\R.J COMPUTER\Desktop\Umme Qulsum\kri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915" y="4290646"/>
            <a:ext cx="6194694" cy="236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61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9972" y="566015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আগেই ঘূর্ণিঝড়ের পূর্বাভাস পাওয়া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0357" y="238836"/>
            <a:ext cx="749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319" y="5570806"/>
            <a:ext cx="447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ঘুর্নিঝড়ের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দেশে প্রায় লক্ষ লোক মারা গেছে।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707" y="1702192"/>
            <a:ext cx="4548327" cy="37792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C:\Users\R.J COMPUTER\Desktop\Umme Qulsum\cycl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82" y="1702191"/>
            <a:ext cx="5317587" cy="3713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66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559" y="875765"/>
            <a:ext cx="295026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kern="0" dirty="0" err="1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400" kern="0" dirty="0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597" y="319602"/>
            <a:ext cx="5377227" cy="2232563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994959" y="1942565"/>
            <a:ext cx="8534400" cy="0"/>
          </a:xfrm>
          <a:prstGeom prst="line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994959" y="2849524"/>
            <a:ext cx="8851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আর কোন কোন ক্ষেত্রে তথ্য ও যোগাযোগ প্রযুক্তি ব্যবহার করা যায় তার একটি তালিকা তৈরি কর।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4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5531" y="2532184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অনলাইনশিক্ষকের সাথে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করা যায়।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বিভিন্ন অনলাইন ভিত্তিক পরীক্ষা দেওয়া যায়।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বই ডাউনলোড করা যায়।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ভিবিন্ন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6935" y="168812"/>
            <a:ext cx="7793502" cy="17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প্রযুক্তি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আর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কাজ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করা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যায়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83348" y="2504050"/>
            <a:ext cx="2236763" cy="1997612"/>
            <a:chOff x="3425623" y="1970650"/>
            <a:chExt cx="2236763" cy="1997612"/>
          </a:xfrm>
          <a:solidFill>
            <a:srgbClr val="00B0F0"/>
          </a:solidFill>
          <a:scene3d>
            <a:camera prst="orthographicFront"/>
            <a:lightRig rig="flat" dir="t"/>
          </a:scene3d>
        </p:grpSpPr>
        <p:sp>
          <p:nvSpPr>
            <p:cNvPr id="27" name="Oval 26"/>
            <p:cNvSpPr/>
            <p:nvPr/>
          </p:nvSpPr>
          <p:spPr>
            <a:xfrm>
              <a:off x="3554735" y="2098677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425623" y="1970650"/>
              <a:ext cx="2236763" cy="19976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 শিখলাম </a:t>
              </a:r>
              <a:endPara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91790" y="2151551"/>
            <a:ext cx="35186" cy="480525"/>
            <a:chOff x="4334065" y="1618151"/>
            <a:chExt cx="35186" cy="480525"/>
          </a:xfrm>
        </p:grpSpPr>
        <p:sp>
          <p:nvSpPr>
            <p:cNvPr id="25" name="Straight Connector 5"/>
            <p:cNvSpPr/>
            <p:nvPr/>
          </p:nvSpPr>
          <p:spPr>
            <a:xfrm rot="16200000">
              <a:off x="4111395" y="1840821"/>
              <a:ext cx="480525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80525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6"/>
            <p:cNvSpPr/>
            <p:nvPr/>
          </p:nvSpPr>
          <p:spPr>
            <a:xfrm rot="16200000">
              <a:off x="4339645" y="1846401"/>
              <a:ext cx="24026" cy="2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42671" y="590843"/>
            <a:ext cx="2799471" cy="1645920"/>
            <a:chOff x="3284946" y="1172"/>
            <a:chExt cx="2799471" cy="1645920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3554735" y="24307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284946" y="1172"/>
              <a:ext cx="2799471" cy="16459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ই-বুক </a:t>
              </a:r>
              <a:r>
                <a:rPr lang="bn-BD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06136" y="3392709"/>
            <a:ext cx="477268" cy="35186"/>
            <a:chOff x="5148411" y="2859309"/>
            <a:chExt cx="477268" cy="35186"/>
          </a:xfrm>
        </p:grpSpPr>
        <p:sp>
          <p:nvSpPr>
            <p:cNvPr id="21" name="Straight Connector 9"/>
            <p:cNvSpPr/>
            <p:nvPr/>
          </p:nvSpPr>
          <p:spPr>
            <a:xfrm rot="21537927">
              <a:off x="5148411" y="2859309"/>
              <a:ext cx="477268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77268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0"/>
            <p:cNvSpPr/>
            <p:nvPr/>
          </p:nvSpPr>
          <p:spPr>
            <a:xfrm rot="21537927">
              <a:off x="5375114" y="2864970"/>
              <a:ext cx="23863" cy="23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20443" y="2504048"/>
            <a:ext cx="2954216" cy="1885072"/>
            <a:chOff x="5605637" y="1970648"/>
            <a:chExt cx="2138768" cy="1684479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19" name="Oval 18"/>
            <p:cNvSpPr/>
            <p:nvPr/>
          </p:nvSpPr>
          <p:spPr>
            <a:xfrm>
              <a:off x="5625511" y="2061282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fillRef>
            <a:effectRef idx="1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5605637" y="1970648"/>
              <a:ext cx="2138768" cy="16719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জিনোম   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91790" y="4225921"/>
            <a:ext cx="35186" cy="480525"/>
            <a:chOff x="4334065" y="3692521"/>
            <a:chExt cx="35186" cy="480525"/>
          </a:xfrm>
        </p:grpSpPr>
        <p:sp>
          <p:nvSpPr>
            <p:cNvPr id="17" name="Straight Connector 13"/>
            <p:cNvSpPr/>
            <p:nvPr/>
          </p:nvSpPr>
          <p:spPr>
            <a:xfrm rot="5400000">
              <a:off x="4111395" y="3915191"/>
              <a:ext cx="480525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80525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4"/>
            <p:cNvSpPr/>
            <p:nvPr/>
          </p:nvSpPr>
          <p:spPr>
            <a:xfrm rot="5400000">
              <a:off x="4339645" y="3920771"/>
              <a:ext cx="24026" cy="2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61318" y="4706447"/>
            <a:ext cx="4023359" cy="1593845"/>
            <a:chOff x="3292171" y="4173047"/>
            <a:chExt cx="1494510" cy="1593845"/>
          </a:xfrm>
          <a:solidFill>
            <a:schemeClr val="accent4"/>
          </a:solidFill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3292171" y="4173047"/>
              <a:ext cx="1494510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fillRef>
            <a:effectRef idx="1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788148" y="4406460"/>
              <a:ext cx="844551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গবেষণা</a:t>
              </a:r>
              <a:r>
                <a:rPr lang="bn-BD" sz="3600" kern="1200" dirty="0" smtClean="0"/>
                <a:t> </a:t>
              </a:r>
              <a:endParaRPr lang="en-US" sz="3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8583" y="3408370"/>
            <a:ext cx="403881" cy="35186"/>
            <a:chOff x="3150858" y="2874970"/>
            <a:chExt cx="403881" cy="35186"/>
          </a:xfrm>
        </p:grpSpPr>
        <p:sp>
          <p:nvSpPr>
            <p:cNvPr id="13" name="Straight Connector 17"/>
            <p:cNvSpPr/>
            <p:nvPr/>
          </p:nvSpPr>
          <p:spPr>
            <a:xfrm rot="10810449">
              <a:off x="3150858" y="2874970"/>
              <a:ext cx="403881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03881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8"/>
            <p:cNvSpPr/>
            <p:nvPr/>
          </p:nvSpPr>
          <p:spPr>
            <a:xfrm rot="21610449">
              <a:off x="3342702" y="2882466"/>
              <a:ext cx="20194" cy="2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86929" y="2377440"/>
            <a:ext cx="2461846" cy="2236763"/>
            <a:chOff x="425102" y="1844040"/>
            <a:chExt cx="2822541" cy="2236763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57193" y="1904996"/>
              <a:ext cx="2693677" cy="1965720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425102" y="1844040"/>
              <a:ext cx="2822541" cy="22367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টেলিমে</a:t>
              </a:r>
              <a:endParaRPr lang="en-US" sz="32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ডিসিন</a:t>
              </a:r>
              <a:r>
                <a:rPr lang="bn-BD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79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0480" y="118997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7826" y="1119442"/>
            <a:ext cx="8229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 ই-বুকে কতগুলো বই থাকে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টেলিমেডিসিন বলতে কী বোঝায়?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মাল্টিমিডিয়ার আ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ভি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ধানিক 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ূ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কী? 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আমাদের দেশের বিজ্ঞানীরা পাটের কী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আবিষ্কার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</a:p>
          <a:p>
            <a:pPr marL="457200" lvl="0"/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করতে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আইসিটি- ব্যবহার করেছিলেন?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7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9806" y="124655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3161" y="3995225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 উপর একটি ছোট প্রবন্ধ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.J COMPUTER\Desktop\Umme Qulsum\hom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806" y="478302"/>
            <a:ext cx="6372665" cy="3981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23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84227" y="4360985"/>
            <a:ext cx="7378418" cy="249701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50" y="1294227"/>
            <a:ext cx="7666891" cy="30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6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688123" y="2133600"/>
            <a:ext cx="5148775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উম্মে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কুলসুম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লেংড়ার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বাজার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আলিম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মাদ্রাসা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মুক্তাগাছা,ময়মনসিংহ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৬ষ্ঠ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সময়: ৫০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smtClean="0">
                <a:latin typeface="NikoshBAN" pitchFamily="2" charset="0"/>
              </a:rPr>
              <a:t>তারিখঃ১২-০১-২০২০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2419642" y="0"/>
            <a:ext cx="7005712" cy="1463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পরিচিতি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9144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308409" y="1005462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শি্রোনাম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9352" y="609008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6" y="2729132"/>
            <a:ext cx="4951826" cy="3249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00665" y="6147582"/>
            <a:ext cx="2883877" cy="71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মাল্টিমিডিয়া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ক্লাস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রুম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.J COMPUTER\Desktop\Umme Qulsum\cet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8257" y="2658794"/>
            <a:ext cx="5008100" cy="3305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71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711" y="158087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8111" y="920087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    </a:t>
            </a: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চিকিৎসা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বিজ্ঞান ও গবেষণার ক্ষেত্রে তথ্য ও যোগাযোগ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কৃষি, পরিবেশ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আবহাওয়া সম্পর্কে তথ্য প্রদানে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 বর্ণনা করতে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17640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2996" y="6288258"/>
            <a:ext cx="3713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3877" y="-211015"/>
            <a:ext cx="6872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শিক্ষায়তথ্যযোগাযোগপ্রযুক্তি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2018" y="5261317"/>
            <a:ext cx="426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পাঠদা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905" y="2180491"/>
            <a:ext cx="5540446" cy="38404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94892" y="957568"/>
            <a:ext cx="788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169"/>
          <a:stretch/>
        </p:blipFill>
        <p:spPr bwMode="auto">
          <a:xfrm>
            <a:off x="9992884" y="226325"/>
            <a:ext cx="1100023" cy="7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.J COMPUTER\Desktop\Umme Qulsum\মাল্টিমিডিয়া-কনটেন্ট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455" y="2222695"/>
            <a:ext cx="4586069" cy="3812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87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620" y="520890"/>
            <a:ext cx="673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528" y="4633503"/>
            <a:ext cx="382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  পরীক্ষা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929" y="4661212"/>
            <a:ext cx="472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ই-বুকে  কয়েক হাজার  বই রাখা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578" y="1237407"/>
            <a:ext cx="3769969" cy="340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461" y="1968690"/>
            <a:ext cx="5248769" cy="22288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6673" y="626759"/>
            <a:ext cx="14472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20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7253" y="595183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 মাধ্যমে 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7869" y="497382"/>
            <a:ext cx="1162050" cy="11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773" y="176284"/>
            <a:ext cx="568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5337" y="588029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883" y="2883878"/>
            <a:ext cx="4684542" cy="29712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91" y="2883877"/>
            <a:ext cx="5247249" cy="29260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918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232" y="40777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332" y="492812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1132" y="4937759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6265" y="1332389"/>
            <a:ext cx="4248443" cy="3332018"/>
            <a:chOff x="789708" y="1143000"/>
            <a:chExt cx="2369128" cy="333201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551" y="1416369"/>
            <a:ext cx="5506556" cy="33385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0006" y="193559"/>
            <a:ext cx="1165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22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ir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365760"/>
            <a:ext cx="8426548" cy="571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4223" y="3050205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ৎসা ক্ষেত্রে</a:t>
            </a:r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 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8839" y="918948"/>
            <a:ext cx="4486176" cy="830997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5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379</Words>
  <Application>Microsoft Office PowerPoint</Application>
  <PresentationFormat>Custom</PresentationFormat>
  <Paragraphs>89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R.J COMPUTER</cp:lastModifiedBy>
  <cp:revision>57</cp:revision>
  <dcterms:created xsi:type="dcterms:W3CDTF">2019-11-14T09:43:17Z</dcterms:created>
  <dcterms:modified xsi:type="dcterms:W3CDTF">2020-01-12T06:53:08Z</dcterms:modified>
</cp:coreProperties>
</file>