
<file path=[Content_Types].xml><?xml version="1.0" encoding="utf-8"?>
<Types xmlns="http://schemas.openxmlformats.org/package/2006/content-types">
  <Default Extension="3gp" ContentType="video/3gp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31" r:id="rId2"/>
    <p:sldMasterId id="2147483749" r:id="rId3"/>
    <p:sldMasterId id="2147483767" r:id="rId4"/>
    <p:sldMasterId id="2147483784" r:id="rId5"/>
    <p:sldMasterId id="2147483802" r:id="rId6"/>
  </p:sldMasterIdLst>
  <p:sldIdLst>
    <p:sldId id="257" r:id="rId7"/>
    <p:sldId id="258" r:id="rId8"/>
    <p:sldId id="259" r:id="rId9"/>
    <p:sldId id="260" r:id="rId10"/>
    <p:sldId id="268" r:id="rId11"/>
    <p:sldId id="261" r:id="rId12"/>
    <p:sldId id="262" r:id="rId13"/>
    <p:sldId id="263" r:id="rId14"/>
    <p:sldId id="269" r:id="rId15"/>
    <p:sldId id="264" r:id="rId16"/>
    <p:sldId id="265" r:id="rId17"/>
    <p:sldId id="266" r:id="rId18"/>
    <p:sldId id="270" r:id="rId19"/>
    <p:sldId id="271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84466" autoAdjust="0"/>
  </p:normalViewPr>
  <p:slideViewPr>
    <p:cSldViewPr>
      <p:cViewPr varScale="1">
        <p:scale>
          <a:sx n="68" d="100"/>
          <a:sy n="68" d="100"/>
        </p:scale>
        <p:origin x="146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5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129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816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9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90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8528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04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98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27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62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0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16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5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02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92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9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22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0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13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94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24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46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35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774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317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6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51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3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230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02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62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696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409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9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308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437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60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950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219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114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372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73805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742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17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4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556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873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77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949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00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880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16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081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205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781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2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765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559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139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63561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95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11523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271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942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940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825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12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376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599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440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26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910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552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080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099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238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202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7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401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690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615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387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753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292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885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911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33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536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5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65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024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735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358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715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349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710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16756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298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890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1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66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53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44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3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69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23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video" Target="../media/media2.3gp"/><Relationship Id="rId1" Type="http://schemas.microsoft.com/office/2007/relationships/media" Target="../media/media2.3g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7437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8" name="Wave 7"/>
          <p:cNvSpPr/>
          <p:nvPr/>
        </p:nvSpPr>
        <p:spPr>
          <a:xfrm>
            <a:off x="0" y="0"/>
            <a:ext cx="6934200" cy="3314700"/>
          </a:xfrm>
          <a:prstGeom prst="wav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স্বাগতম</a:t>
            </a:r>
            <a:endParaRPr lang="en-US" sz="13800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8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9373"/>
            <a:ext cx="4876800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১৬ নং পৃষ্ঠা খোল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-------------------------------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382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শীতের সকাল।নানা শরিফাকে নিয়ে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রোদ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পোহাচ্ছেন।হাতে খবরের কাগজ।শরিফা বই পড়ছে।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শরিফাঃ নানা,রোদ মিষ্টি হয় কি করে?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নানাঃ এটা তুমি কোথায় পেলে বূবূ?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শরিফাঃ আপনার খবরের কাগজে।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ও এই কথা।এই যে তুমি রোদে বসে পড়ছ।তোমার ভালো লাগছে?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শরীফা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হ্যাঁ,লাগছে।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এখন যদি ঘরে বসে পড়তে তা হলে কেমন লাগত?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শরীফাঃ ওহ!ঘরে এখন ভারি ঠাণ্ডা।খুব শীত করত।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3139" y="453444"/>
            <a:ext cx="8155983" cy="181588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যুক্ত ব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র্ণগুলো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ই।যুক্ত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----------------------------------------------------------------</a:t>
            </a:r>
          </a:p>
        </p:txBody>
      </p:sp>
      <p:sp>
        <p:nvSpPr>
          <p:cNvPr id="5" name="Rectangle 4"/>
          <p:cNvSpPr/>
          <p:nvPr/>
        </p:nvSpPr>
        <p:spPr>
          <a:xfrm>
            <a:off x="814873" y="2652678"/>
            <a:ext cx="1911461" cy="623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পোহা</a:t>
            </a:r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চ্ছে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2839868" y="2654275"/>
            <a:ext cx="759402" cy="622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</a:rPr>
              <a:t>চ্ছ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5931" y="2652679"/>
            <a:ext cx="425874" cy="623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4244158" y="2666885"/>
            <a:ext cx="414253" cy="609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07206" y="2637947"/>
            <a:ext cx="1109371" cy="609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</a:t>
            </a:r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32677" y="2609011"/>
            <a:ext cx="1411173" cy="667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</a:rPr>
              <a:t>গু</a:t>
            </a:r>
            <a:r>
              <a:rPr lang="bn-BD" sz="2800" b="1" dirty="0">
                <a:solidFill>
                  <a:srgbClr val="FF0000"/>
                </a:solidFill>
              </a:rPr>
              <a:t>চ্ছ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4873" y="3372640"/>
            <a:ext cx="1911461" cy="591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29811" y="3369908"/>
            <a:ext cx="759402" cy="594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21956" y="3369907"/>
            <a:ext cx="445768" cy="594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63914" y="3369907"/>
            <a:ext cx="435013" cy="594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62600" y="3353201"/>
            <a:ext cx="1110934" cy="61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21192" y="3361810"/>
            <a:ext cx="1440884" cy="602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0622" y="4072455"/>
            <a:ext cx="1959962" cy="702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ণ্ডা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29811" y="4057698"/>
            <a:ext cx="759402" cy="717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ণ্ডা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85403" y="4048520"/>
            <a:ext cx="482321" cy="726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44158" y="4072456"/>
            <a:ext cx="443351" cy="702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62600" y="4069927"/>
            <a:ext cx="1110934" cy="717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ণ্ডা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32676" y="4090591"/>
            <a:ext cx="1429399" cy="696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ণ্ডা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0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566308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ঠ্যাংশটি জোড়ায় জোড়ায় সরবে পাঠ কর৷ তোমরা ছয় জনের দলে মুখামুখি বস এবং নিচের কাজটি কর।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ঠ্যাংশটি প্রত্যেকে দুই লাইন করে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পড়বে।পাঠ্যাংশের যুক্তবর্ণ যুক্ত শব্দ খুঁজে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বের করে খাতায় লিখ।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2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2105561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৩।তোমরা দুজন করে মুখোমুখি বসে নানা ও শরীফার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কথোপকথনগুলো অনুশীলন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0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১।নানা শরীফাকে নিয়ে কী পোহাচ্ছেন ?	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২।যুক্ত বর্ণ ভেঙ্গে খাতায় লেখঃ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পোহাচ্ছেন, মিষ্টি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4419600"/>
            <a:ext cx="1812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পোহা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7000" y="4447309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4473" y="447501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1055" y="4426527"/>
            <a:ext cx="907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43800" y="4475018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তু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1" y="57150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4600" y="5715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80954" y="570807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68091" y="57150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942445" y="5354130"/>
            <a:ext cx="729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C192FA-91F0-40E4-8951-AAE2DE0A256B}"/>
              </a:ext>
            </a:extLst>
          </p:cNvPr>
          <p:cNvSpPr txBox="1"/>
          <p:nvPr/>
        </p:nvSpPr>
        <p:spPr>
          <a:xfrm>
            <a:off x="6239981" y="935979"/>
            <a:ext cx="128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রোদ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68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11" grpId="0"/>
      <p:bldP spid="25" grpId="0"/>
      <p:bldP spid="27" grpId="0"/>
      <p:bldP spid="28" grpId="0"/>
      <p:bldP spid="29" grpId="0"/>
      <p:bldP spid="30" grpId="0"/>
      <p:bldP spid="33" grpId="0"/>
      <p:bldP spid="35" grpId="0"/>
      <p:bldP spid="36" grpId="0"/>
      <p:bldP spid="37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2400"/>
            <a:ext cx="8737599" cy="655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850" y="1219200"/>
            <a:ext cx="811530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96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636" y="27709"/>
            <a:ext cx="9109364" cy="3908762"/>
          </a:xfrm>
          <a:prstGeom prst="rect">
            <a:avLst/>
          </a:prstGeom>
          <a:solidFill>
            <a:srgbClr val="002060"/>
          </a:solidFill>
          <a:ln w="76200"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8000" i="1" dirty="0">
                <a:latin typeface="NikoshBAN" panose="02000000000000000000" pitchFamily="2" charset="0"/>
                <a:cs typeface="NikoshBAN" panose="02000000000000000000" pitchFamily="2" charset="0"/>
              </a:rPr>
              <a:t>মোঃআব্দুল্লাহ</a:t>
            </a:r>
          </a:p>
          <a:p>
            <a:pPr algn="ctr"/>
            <a:r>
              <a:rPr lang="en-US" sz="4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sz="4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 কাউনিয়া সরকারি প্রাথমিক বিদ্যালয়</a:t>
            </a:r>
          </a:p>
          <a:p>
            <a:pPr algn="ctr"/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			</a:t>
            </a:r>
            <a:r>
              <a:rPr lang="bn-BD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 নয়াখালী</a:t>
            </a:r>
            <a:r>
              <a:rPr lang="bn-IN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latin typeface="Candara Light" panose="020E0502030303020204" pitchFamily="34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Light" panose="020B0502040204020203" pitchFamily="34" charset="0"/>
                <a:cs typeface="NikoshBAN" panose="02000000000000000000" pitchFamily="2" charset="0"/>
              </a:rPr>
              <a:t>abdullahmaster818@gmail.com</a:t>
            </a:r>
            <a:endParaRPr lang="bn-BD" sz="4000" dirty="0">
              <a:solidFill>
                <a:schemeClr val="tx2">
                  <a:lumMod val="60000"/>
                  <a:lumOff val="40000"/>
                </a:schemeClr>
              </a:solidFill>
              <a:latin typeface="Bahnschrift Light" panose="020B0502040204020203" pitchFamily="34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1752599" cy="2213193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93" b="97948" l="9753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068" y="4419600"/>
            <a:ext cx="2476500" cy="182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576047"/>
            <a:ext cx="8534400" cy="424731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দ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্বি</a:t>
            </a:r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তীয় ।</a:t>
            </a:r>
          </a:p>
          <a:p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বাংলা।</a:t>
            </a:r>
          </a:p>
          <a:p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শীতের সকাল।</a:t>
            </a:r>
          </a:p>
          <a:p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শীতের সকাল--------- খুব শীত করত।</a:t>
            </a:r>
          </a:p>
        </p:txBody>
      </p:sp>
      <p:sp>
        <p:nvSpPr>
          <p:cNvPr id="5" name="Wave 4"/>
          <p:cNvSpPr/>
          <p:nvPr/>
        </p:nvSpPr>
        <p:spPr>
          <a:xfrm>
            <a:off x="311727" y="213847"/>
            <a:ext cx="8534400" cy="23622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i="1" dirty="0"/>
              <a:t>পাঠ পরিচিতি</a:t>
            </a:r>
            <a:endParaRPr lang="en-US" sz="7200" i="1" dirty="0"/>
          </a:p>
        </p:txBody>
      </p:sp>
    </p:spTree>
    <p:extLst>
      <p:ext uri="{BB962C8B-B14F-4D97-AF65-F5344CB8AC3E}">
        <p14:creationId xmlns:p14="http://schemas.microsoft.com/office/powerpoint/2010/main" val="285670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52400" y="152400"/>
            <a:ext cx="5029200" cy="20574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i="1" dirty="0">
                <a:solidFill>
                  <a:schemeClr val="accent5"/>
                </a:solidFill>
              </a:rPr>
              <a:t>শিখন ফল</a:t>
            </a:r>
            <a:endParaRPr lang="en-US" sz="6600" b="1" i="1" dirty="0">
              <a:solidFill>
                <a:schemeClr val="accent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696" y="2515672"/>
            <a:ext cx="1247504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bn-IN" sz="4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sz="44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696" y="3429000"/>
            <a:ext cx="8610600" cy="255454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	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১.২.১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93" b="94146" l="6098" r="93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47775"/>
            <a:ext cx="2343150" cy="1952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305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7709" y="0"/>
            <a:ext cx="1143000" cy="4572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29" y="609600"/>
            <a:ext cx="983672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54" y="1619960"/>
            <a:ext cx="9040091" cy="458587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1.1.1 শব্দে ব্যবহৃত বাংলা যুক্তবর্ণের ধ্বনি স্পষ্ট ও শুদ্ধ ভাবে বলতে পারবে।</a:t>
            </a:r>
          </a:p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১.1.1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1.4.1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1.4.1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পাক্রবে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08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8768" y="1295400"/>
            <a:ext cx="8229600" cy="259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1066801"/>
            <a:ext cx="5257799" cy="1752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videoplaybackশীতের সকালের ভিডিও">
            <a:hlinkClick r:id="" action="ppaction://media"/>
            <a:extLst>
              <a:ext uri="{FF2B5EF4-FFF2-40B4-BE49-F238E27FC236}">
                <a16:creationId xmlns:a16="http://schemas.microsoft.com/office/drawing/2014/main" id="{4378A3A4-9D3C-40BB-AA86-671D8478651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86099" y="3581400"/>
            <a:ext cx="2438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7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43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21004"/>
            <a:ext cx="8686800" cy="2215991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শীতের</a:t>
            </a:r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8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241229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76007"/>
            <a:ext cx="1848108" cy="42865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9488" y="5562600"/>
            <a:ext cx="8197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শীতের সকালে নানা তার নাত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রোদ পোহাচ্ছেন।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900" y="1063767"/>
            <a:ext cx="5577928" cy="471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8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52400"/>
            <a:ext cx="7086600" cy="156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আরো একটি ভিডিও 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03(0)">
            <a:hlinkClick r:id="" action="ppaction://media"/>
            <a:extLst>
              <a:ext uri="{FF2B5EF4-FFF2-40B4-BE49-F238E27FC236}">
                <a16:creationId xmlns:a16="http://schemas.microsoft.com/office/drawing/2014/main" id="{2B2D98D2-23D5-4A61-B6C0-ABA684669C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2175162"/>
            <a:ext cx="7086600" cy="450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9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3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4_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6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364</Words>
  <Application>Microsoft Office PowerPoint</Application>
  <PresentationFormat>On-screen Show (4:3)</PresentationFormat>
  <Paragraphs>80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Bahnschrift Light</vt:lpstr>
      <vt:lpstr>Candara Light</vt:lpstr>
      <vt:lpstr>Century Gothic</vt:lpstr>
      <vt:lpstr>NikoshBAN</vt:lpstr>
      <vt:lpstr>Trebuchet MS</vt:lpstr>
      <vt:lpstr>Wingdings 3</vt:lpstr>
      <vt:lpstr>1_Ion</vt:lpstr>
      <vt:lpstr>3_Ion</vt:lpstr>
      <vt:lpstr>4_Ion</vt:lpstr>
      <vt:lpstr>Facet</vt:lpstr>
      <vt:lpstr>Ion</vt:lpstr>
      <vt:lpstr>2_Ion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104</cp:revision>
  <dcterms:created xsi:type="dcterms:W3CDTF">2006-08-16T00:00:00Z</dcterms:created>
  <dcterms:modified xsi:type="dcterms:W3CDTF">2020-01-15T21:37:48Z</dcterms:modified>
</cp:coreProperties>
</file>