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6" r:id="rId5"/>
    <p:sldMasterId id="2147483744" r:id="rId6"/>
    <p:sldMasterId id="2147483762" r:id="rId7"/>
  </p:sldMasterIdLst>
  <p:notesMasterIdLst>
    <p:notesMasterId r:id="rId22"/>
  </p:notesMasterIdLst>
  <p:sldIdLst>
    <p:sldId id="257" r:id="rId8"/>
    <p:sldId id="261" r:id="rId9"/>
    <p:sldId id="259" r:id="rId10"/>
    <p:sldId id="264" r:id="rId11"/>
    <p:sldId id="262" r:id="rId12"/>
    <p:sldId id="265" r:id="rId13"/>
    <p:sldId id="270" r:id="rId14"/>
    <p:sldId id="266" r:id="rId15"/>
    <p:sldId id="267" r:id="rId16"/>
    <p:sldId id="271" r:id="rId17"/>
    <p:sldId id="268" r:id="rId18"/>
    <p:sldId id="269" r:id="rId19"/>
    <p:sldId id="272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9D02-3845-4009-AF4C-1BA56151EEDD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064DD-C33B-425F-98D2-0357B83C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E9048-AF4E-4543-A4E9-362590D2A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1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15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873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8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7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4700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9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FD23-1C50-447D-A42F-D7C05DEB1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843F-E19A-4D34-8B00-893D2FE0D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E7FB-2BB9-4D0B-B276-7182F1D5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115-3DFC-4DDD-9E54-BD6F8A5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CB58E-C238-4E4E-BB94-AFD3A115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AECF-10DB-43FA-AE72-83CE1BBB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666C-80B9-4EF5-AB4B-BC22095F5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95684-DC9E-4F51-9A35-30C28B257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60DA-B2A8-41CC-A1D2-99C676EC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7D94-7048-4531-8D31-E423A146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7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92D-38EA-456A-920A-023EB8C2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82426-5D7D-489F-B06C-297083A69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DEE7-0B00-492A-9C52-3055CB11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D4095-2A1C-4468-9D3D-08D4DAA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D36ED-5680-4CAA-8C8D-AF2B728C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A2FB-FC31-49B3-B672-AF41739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4187-550A-4659-8D72-08483E169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D149-6950-43AB-B5A1-0337703D4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C660F-67C3-49D0-A7D7-3996EECB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5935-17A9-42AA-8858-6F159B68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B0E18-9D56-4C70-A9CD-32C9212A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0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8716-26C9-4335-A9C1-390FF3C2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719DD-B503-4966-BB4E-5868A1BF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6F62B-F286-43C0-B04D-0414FBC9F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D1989-BA25-467C-8194-0D287A6DF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FE295-D1F0-418C-BE74-044BEA1D3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0812C-6409-4BBA-888D-C46F082A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C8D64-C88A-4A09-91FC-CCD6C348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2AB89-0E9D-45D9-97E6-ED918D56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7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4849-277F-44E0-886F-88D8C2C0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6C7F6-F41C-4A94-918E-E4686711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18940-7607-4272-A5DF-20CFE92E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28C38-711D-40C7-848A-528E4A73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4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828D7-2B51-4303-A2F0-510A539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17973-EFBA-423E-A7C6-F52183D7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53174-4FA8-4A29-9C25-7E3EAF12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13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CCC6-5A73-44C0-8686-74CC37BC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4033-A8F6-48A8-8A2D-CE4F22FCE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ADF99-053A-4BD2-A5B3-19B97E63D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EBB69-1E76-4888-A8FA-DE608847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37152-99D6-4FD1-8985-AACE2801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FFD-617F-4A42-B580-1CBF3C97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DB21-738F-4BCC-AE7A-DFC71C66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DB874-3E00-456D-810E-D928CB95B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83286-6E7E-4629-8AF2-CE9F8F3B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F19F-51D0-4DF9-BCA0-0438C4B2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73511-D386-4AF0-B342-1138EEEF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7AB2A-7A81-4DB0-86E7-4C247A33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3859-BB7B-4453-AD38-38FC750B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E299A-E70C-40CA-80BB-EB9E6F85D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D101E-312E-44A9-BAD9-EBEAD143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326C6-49DE-4939-B439-BCE71EA1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FDC4-31AF-47B8-8F85-6BD46B47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2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0F056-9F44-411B-8A05-347E21B30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53F85-1B86-4E8C-873D-CE6EBADFB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BCD42-DA9E-4260-B74E-80B68871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52EF-35F1-4ABF-8F4E-7E71D4B0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FF61-33A8-480A-9344-D49AE1E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2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3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9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6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5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6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7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4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5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95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035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4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1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30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2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5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24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6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1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6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27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07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21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1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092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8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493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9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0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2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1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6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8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1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28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9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696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8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305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75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8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3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8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1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1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78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10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44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136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9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99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4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9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32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96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6550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41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141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E5889-4B15-44BF-9053-C3543EE1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0647-EEBA-4A02-94CC-F6D12C115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7B776-5D4D-4195-95F4-F8A9AD754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8C85-99BD-4F15-B22B-D9F2AF7503A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6DCCF-1B6E-45A7-A85D-440FC4AE2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5896-CB19-4AF6-A683-DA53D7BA3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D8578-B767-4F2B-8B61-85FFDFACF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40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3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2">
                <a:tint val="94000"/>
                <a:satMod val="80000"/>
                <a:lumMod val="106000"/>
              </a:schemeClr>
            </a:gs>
            <a:gs pos="89000">
              <a:srgbClr val="00B0F0"/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7" y="208547"/>
            <a:ext cx="11839074" cy="65130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chemeClr val="accent4">
                  <a:shade val="95000"/>
                  <a:satMod val="15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517232" y="1291390"/>
            <a:ext cx="5791200" cy="4038600"/>
          </a:xfrm>
          <a:prstGeom prst="ellipse">
            <a:avLst/>
          </a:prstGeom>
          <a:ln w="571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bn-BD" sz="8000" dirty="0">
                <a:ln w="3810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3733800" y="4495800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8225590" y="4339390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4" name="Donut 53"/>
          <p:cNvSpPr/>
          <p:nvPr/>
        </p:nvSpPr>
        <p:spPr>
          <a:xfrm>
            <a:off x="7026442" y="1243264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9" name="Donut 58"/>
          <p:cNvSpPr/>
          <p:nvPr/>
        </p:nvSpPr>
        <p:spPr>
          <a:xfrm>
            <a:off x="4648200" y="1259306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0" name="Donut 59"/>
          <p:cNvSpPr/>
          <p:nvPr/>
        </p:nvSpPr>
        <p:spPr>
          <a:xfrm>
            <a:off x="3068054" y="2787316"/>
            <a:ext cx="1143000" cy="6096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1" name="Donut 60"/>
          <p:cNvSpPr/>
          <p:nvPr/>
        </p:nvSpPr>
        <p:spPr>
          <a:xfrm>
            <a:off x="8763000" y="2819400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3" name="Donut 62"/>
          <p:cNvSpPr/>
          <p:nvPr/>
        </p:nvSpPr>
        <p:spPr>
          <a:xfrm>
            <a:off x="6096000" y="5029200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13" name="Picture 12" descr="rose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672783" y="4267200"/>
            <a:ext cx="2738511" cy="198119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 descr="rose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9083903" y="4640178"/>
            <a:ext cx="2529840" cy="174859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</p:pic>
      <p:pic>
        <p:nvPicPr>
          <p:cNvPr id="15" name="Picture 14" descr="rose.jpg">
            <a:extLst>
              <a:ext uri="{FF2B5EF4-FFF2-40B4-BE49-F238E27FC236}">
                <a16:creationId xmlns:a16="http://schemas.microsoft.com/office/drawing/2014/main" id="{C7A16F82-63E2-4616-B1CA-321EB3F68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580542" y="569497"/>
            <a:ext cx="2738511" cy="198119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" name="Picture 15" descr="rose.jpg">
            <a:extLst>
              <a:ext uri="{FF2B5EF4-FFF2-40B4-BE49-F238E27FC236}">
                <a16:creationId xmlns:a16="http://schemas.microsoft.com/office/drawing/2014/main" id="{45F4AE16-EF69-469B-9CEC-866391D15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8987651" y="445168"/>
            <a:ext cx="2529840" cy="174859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1772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04E7F9B3-8614-4545-A1DD-201F4BFB19B2}"/>
              </a:ext>
            </a:extLst>
          </p:cNvPr>
          <p:cNvSpPr/>
          <p:nvPr/>
        </p:nvSpPr>
        <p:spPr>
          <a:xfrm>
            <a:off x="703385" y="587326"/>
            <a:ext cx="10466363" cy="568334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 অনুশীলন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5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F8C590"/>
            </a:gs>
            <a:gs pos="100000">
              <a:srgbClr val="F4C592"/>
            </a:gs>
            <a:gs pos="87000">
              <a:srgbClr val="ECC495"/>
            </a:gs>
            <a:gs pos="97000">
              <a:srgbClr val="DCC39B"/>
            </a:gs>
            <a:gs pos="39000">
              <a:srgbClr val="BDC0A7"/>
            </a:gs>
            <a:gs pos="97000">
              <a:schemeClr val="accent4">
                <a:lumMod val="75000"/>
              </a:schemeClr>
            </a:gs>
            <a:gs pos="2000">
              <a:srgbClr val="00B0F0"/>
            </a:gs>
            <a:gs pos="1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2A99DB6-24A3-4963-B875-497C54776FC8}"/>
              </a:ext>
            </a:extLst>
          </p:cNvPr>
          <p:cNvSpPr/>
          <p:nvPr/>
        </p:nvSpPr>
        <p:spPr>
          <a:xfrm>
            <a:off x="208548" y="162455"/>
            <a:ext cx="11756144" cy="18485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C2C7E62-541B-4A96-ABA7-75429F86CF29}"/>
              </a:ext>
            </a:extLst>
          </p:cNvPr>
          <p:cNvSpPr/>
          <p:nvPr/>
        </p:nvSpPr>
        <p:spPr>
          <a:xfrm>
            <a:off x="910942" y="1392702"/>
            <a:ext cx="2658906" cy="2010435"/>
          </a:xfrm>
          <a:prstGeom prst="downArrow">
            <a:avLst>
              <a:gd name="adj1" fmla="val 50000"/>
              <a:gd name="adj2" fmla="val 50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-দল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02F6F1A-BCB6-41F2-9B0C-4862F3A62726}"/>
              </a:ext>
            </a:extLst>
          </p:cNvPr>
          <p:cNvSpPr/>
          <p:nvPr/>
        </p:nvSpPr>
        <p:spPr>
          <a:xfrm>
            <a:off x="4233371" y="1719211"/>
            <a:ext cx="2875257" cy="175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–দল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B6194D1-2B49-4E88-B637-104DDE7B074D}"/>
              </a:ext>
            </a:extLst>
          </p:cNvPr>
          <p:cNvSpPr/>
          <p:nvPr/>
        </p:nvSpPr>
        <p:spPr>
          <a:xfrm>
            <a:off x="7788811" y="1604698"/>
            <a:ext cx="2402234" cy="1848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বেলি-দল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9750A-4D6B-41E1-91C3-381657DD3F38}"/>
              </a:ext>
            </a:extLst>
          </p:cNvPr>
          <p:cNvSpPr txBox="1"/>
          <p:nvPr/>
        </p:nvSpPr>
        <p:spPr>
          <a:xfrm>
            <a:off x="1148108" y="3403137"/>
            <a:ext cx="2438400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৬৪৩</a:t>
            </a:r>
          </a:p>
          <a:p>
            <a:pPr algn="l"/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৪৩২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319CC-1CB6-4640-A47C-8C0982F18706}"/>
              </a:ext>
            </a:extLst>
          </p:cNvPr>
          <p:cNvSpPr txBox="1"/>
          <p:nvPr/>
        </p:nvSpPr>
        <p:spPr>
          <a:xfrm>
            <a:off x="4552759" y="3473536"/>
            <a:ext cx="24384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৭৬৪</a:t>
            </a:r>
          </a:p>
          <a:p>
            <a:pPr algn="ctr"/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৬৪১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0281D-E85A-453D-8803-B7F6AA9E8032}"/>
              </a:ext>
            </a:extLst>
          </p:cNvPr>
          <p:cNvSpPr txBox="1"/>
          <p:nvPr/>
        </p:nvSpPr>
        <p:spPr>
          <a:xfrm>
            <a:off x="7780056" y="3429000"/>
            <a:ext cx="2593873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৬৮৫</a:t>
            </a:r>
          </a:p>
          <a:p>
            <a:pPr algn="ctr"/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৪৫২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788A0-608C-4415-B016-A0D37182A1D1}"/>
              </a:ext>
            </a:extLst>
          </p:cNvPr>
          <p:cNvSpPr txBox="1"/>
          <p:nvPr/>
        </p:nvSpPr>
        <p:spPr>
          <a:xfrm>
            <a:off x="913908" y="5195644"/>
            <a:ext cx="2464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২১১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FE3A3-1CFD-47D0-8AF0-30B47E0EBE7F}"/>
              </a:ext>
            </a:extLst>
          </p:cNvPr>
          <p:cNvSpPr txBox="1"/>
          <p:nvPr/>
        </p:nvSpPr>
        <p:spPr>
          <a:xfrm>
            <a:off x="7886630" y="5244434"/>
            <a:ext cx="246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২৩৩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53578-5335-4F68-A399-96F1245E4212}"/>
              </a:ext>
            </a:extLst>
          </p:cNvPr>
          <p:cNvSpPr txBox="1"/>
          <p:nvPr/>
        </p:nvSpPr>
        <p:spPr>
          <a:xfrm>
            <a:off x="4552759" y="5248995"/>
            <a:ext cx="2464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১২৩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F9A98-FF92-40CB-9DFD-C7B9E209A6A4}"/>
              </a:ext>
            </a:extLst>
          </p:cNvPr>
          <p:cNvSpPr txBox="1"/>
          <p:nvPr/>
        </p:nvSpPr>
        <p:spPr>
          <a:xfrm>
            <a:off x="8975199" y="572533"/>
            <a:ext cx="274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4A232410-EF41-4970-BD99-5BE79EAE5251}"/>
              </a:ext>
            </a:extLst>
          </p:cNvPr>
          <p:cNvSpPr/>
          <p:nvPr/>
        </p:nvSpPr>
        <p:spPr>
          <a:xfrm>
            <a:off x="623271" y="161182"/>
            <a:ext cx="10520010" cy="162540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A436A-F232-4A07-98F0-A9EA5DAE1101}"/>
              </a:ext>
            </a:extLst>
          </p:cNvPr>
          <p:cNvSpPr txBox="1"/>
          <p:nvPr/>
        </p:nvSpPr>
        <p:spPr>
          <a:xfrm>
            <a:off x="1536358" y="1858101"/>
            <a:ext cx="3770141" cy="3339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৮৭৭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9600" u="sng" dirty="0">
                <a:latin typeface="NikoshBAN" panose="02000000000000000000" pitchFamily="2" charset="0"/>
                <a:cs typeface="NikoshBAN" panose="02000000000000000000" pitchFamily="2" charset="0"/>
              </a:rPr>
              <a:t>-৭৫৩</a:t>
            </a:r>
            <a:endParaRPr lang="en-US" sz="9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0484E-E50E-4C48-BB13-A196C40044E8}"/>
              </a:ext>
            </a:extLst>
          </p:cNvPr>
          <p:cNvSpPr txBox="1"/>
          <p:nvPr/>
        </p:nvSpPr>
        <p:spPr>
          <a:xfrm>
            <a:off x="7272998" y="1697320"/>
            <a:ext cx="3362178" cy="3339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৭৬৫</a:t>
            </a:r>
          </a:p>
          <a:p>
            <a:pPr algn="l"/>
            <a:r>
              <a:rPr lang="bn-IN" sz="9600" u="sng" dirty="0">
                <a:latin typeface="NikoshBAN" panose="02000000000000000000" pitchFamily="2" charset="0"/>
                <a:cs typeface="NikoshBAN" panose="02000000000000000000" pitchFamily="2" charset="0"/>
              </a:rPr>
              <a:t>-৫৩৩ </a:t>
            </a:r>
            <a:endParaRPr lang="en-US" sz="9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74131-4242-4E7D-90F2-95904AF0F89B}"/>
              </a:ext>
            </a:extLst>
          </p:cNvPr>
          <p:cNvSpPr txBox="1"/>
          <p:nvPr/>
        </p:nvSpPr>
        <p:spPr>
          <a:xfrm>
            <a:off x="1467327" y="4674441"/>
            <a:ext cx="3585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 ১২৪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DA76D-3FAA-48E0-86DC-574D56959140}"/>
              </a:ext>
            </a:extLst>
          </p:cNvPr>
          <p:cNvSpPr txBox="1"/>
          <p:nvPr/>
        </p:nvSpPr>
        <p:spPr>
          <a:xfrm>
            <a:off x="7018946" y="4782927"/>
            <a:ext cx="33621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২৩২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2060"/>
            </a:gs>
            <a:gs pos="35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D0DA39-F3AB-49AA-A1B1-CDA1DF09DA4D}"/>
              </a:ext>
            </a:extLst>
          </p:cNvPr>
          <p:cNvSpPr/>
          <p:nvPr/>
        </p:nvSpPr>
        <p:spPr>
          <a:xfrm>
            <a:off x="213082" y="211254"/>
            <a:ext cx="11765836" cy="17048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1398041-0FB2-4162-996A-7B9538548A22}"/>
              </a:ext>
            </a:extLst>
          </p:cNvPr>
          <p:cNvSpPr/>
          <p:nvPr/>
        </p:nvSpPr>
        <p:spPr>
          <a:xfrm>
            <a:off x="213082" y="2194560"/>
            <a:ext cx="11765836" cy="28698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কাছে ৮৬৭ টি মারবেল আছে । তুমি সেখান থেকে ৩২৫ টি মারবেল তোমার ছোট ভাইকে দিলে । তোমার কাছে কতটি মারবেল বাকি থাকবে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75BD05-A2A9-4C90-8283-9343F9D16779}"/>
              </a:ext>
            </a:extLst>
          </p:cNvPr>
          <p:cNvSpPr/>
          <p:nvPr/>
        </p:nvSpPr>
        <p:spPr>
          <a:xfrm>
            <a:off x="618978" y="5387926"/>
            <a:ext cx="11211951" cy="11394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অংকটি সমাধান করে আনবে 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016C98-8087-469A-9B90-94F9C01D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492371"/>
            <a:ext cx="11099410" cy="5852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BA1B24-D60B-45B4-9705-BD874CD23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1" y="745586"/>
            <a:ext cx="10185008" cy="5430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75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B06F1-5756-4FA1-B5A6-FF7BD339E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6359" r="9043" b="4821"/>
          <a:stretch/>
        </p:blipFill>
        <p:spPr>
          <a:xfrm>
            <a:off x="173500" y="130127"/>
            <a:ext cx="11844997" cy="6597746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8307EEA-A183-4917-ADDD-A63CC956BB26}"/>
              </a:ext>
            </a:extLst>
          </p:cNvPr>
          <p:cNvSpPr/>
          <p:nvPr/>
        </p:nvSpPr>
        <p:spPr>
          <a:xfrm>
            <a:off x="1826455" y="829994"/>
            <a:ext cx="8539089" cy="483928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দীপক মজুমদার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 চরকাঁকডা সরকারি প্রাথমিক বিদ্যালয়।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কোম্পানীগঞ্জ, নোয়াখালী।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ukti Narrow" pitchFamily="2"/>
                <a:cs typeface="Mukti Narrow" pitchFamily="2"/>
              </a:rPr>
              <a:t>Gmail-ict2020dipak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27773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912" y="2017437"/>
            <a:ext cx="10616339" cy="46474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as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</a:t>
            </a:r>
            <a:r>
              <a:rPr lang="as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bn-IN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44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bn-BD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4400"/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িয়ো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 defTabSz="914400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</a:t>
            </a:r>
            <a:r>
              <a:rPr lang="as-IN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িয়োগ</a:t>
            </a:r>
            <a:endParaRPr lang="bn-BD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4400"/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algn="ctr" defTabSz="914400"/>
            <a:r>
              <a:rPr lang="en-US" sz="3200" dirty="0">
                <a:solidFill>
                  <a:srgbClr val="002060"/>
                </a:solidFill>
                <a:latin typeface="Verdana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Verdana"/>
              </a:rPr>
              <a:t> </a:t>
            </a:r>
            <a:endParaRPr lang="en-US" sz="3200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65DBF-B96B-4DE2-980D-5471D7F6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3" y="452006"/>
            <a:ext cx="10894496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8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DD56DA-59A3-4555-ABEA-BF9E5AE7709F}"/>
              </a:ext>
            </a:extLst>
          </p:cNvPr>
          <p:cNvSpPr txBox="1"/>
          <p:nvPr/>
        </p:nvSpPr>
        <p:spPr>
          <a:xfrm>
            <a:off x="1955409" y="1547454"/>
            <a:ext cx="725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31CBC102-CF58-4879-8D42-6B7973541F22}"/>
              </a:ext>
            </a:extLst>
          </p:cNvPr>
          <p:cNvSpPr/>
          <p:nvPr/>
        </p:nvSpPr>
        <p:spPr>
          <a:xfrm>
            <a:off x="64168" y="899948"/>
            <a:ext cx="4935050" cy="1828800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  <a:ln w="57150" cap="flat" cmpd="sng" algn="ctr">
            <a:solidFill>
              <a:srgbClr val="4472C4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E9C5FA1-5BD0-45C8-A212-A739D9CDE831}"/>
              </a:ext>
            </a:extLst>
          </p:cNvPr>
          <p:cNvSpPr/>
          <p:nvPr/>
        </p:nvSpPr>
        <p:spPr>
          <a:xfrm>
            <a:off x="4999218" y="1026948"/>
            <a:ext cx="7118489" cy="1828800"/>
          </a:xfrm>
          <a:prstGeom prst="wedgeRectCallou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পাঠ শেষে শি</a:t>
            </a: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ক্ষার্থীরা</a:t>
            </a: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....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8780B-BFE7-44BE-A17D-98A9165D2543}"/>
              </a:ext>
            </a:extLst>
          </p:cNvPr>
          <p:cNvSpPr txBox="1"/>
          <p:nvPr/>
        </p:nvSpPr>
        <p:spPr>
          <a:xfrm>
            <a:off x="689317" y="3334051"/>
            <a:ext cx="10930597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১. ১-  হাতে না রেখে তিন অংক বিশিষ্ট সংখ্যার উপর-নিচে বিয়োগ করতে পারবে। 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A853F-3B3B-4CD5-95BC-EED345ED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757">
            <a:off x="3248688" y="80460"/>
            <a:ext cx="4690464" cy="3955174"/>
          </a:xfrm>
          <a:prstGeom prst="rect">
            <a:avLst/>
          </a:prstGeom>
          <a:noFill/>
        </p:spPr>
      </p:pic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6A05B371-59B2-473B-A300-DAD8A8642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72225"/>
              </p:ext>
            </p:extLst>
          </p:nvPr>
        </p:nvGraphicFramePr>
        <p:xfrm>
          <a:off x="3352800" y="4440172"/>
          <a:ext cx="3176336" cy="85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1397880" imgH="437760" progId="Package">
                  <p:embed/>
                </p:oleObj>
              </mc:Choice>
              <mc:Fallback>
                <p:oleObj name="Packager Shell Object" showAsIcon="1" r:id="rId4" imgW="13978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4440172"/>
                        <a:ext cx="3176336" cy="850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4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000">
              <a:schemeClr val="bg1">
                <a:tint val="90000"/>
                <a:lumMod val="110000"/>
              </a:schemeClr>
            </a:gs>
            <a:gs pos="3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FB5902-E9C4-40DE-A3FC-497F719D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2222692"/>
            <a:ext cx="5312342" cy="2658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F7CC6CD-409E-410B-A2CF-E7C4096D387D}"/>
              </a:ext>
            </a:extLst>
          </p:cNvPr>
          <p:cNvSpPr/>
          <p:nvPr/>
        </p:nvSpPr>
        <p:spPr>
          <a:xfrm rot="16200000">
            <a:off x="5828343" y="2973887"/>
            <a:ext cx="1021080" cy="128016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E4AE3-1A05-468D-A594-EDFB33733B2E}"/>
              </a:ext>
            </a:extLst>
          </p:cNvPr>
          <p:cNvSpPr txBox="1"/>
          <p:nvPr/>
        </p:nvSpPr>
        <p:spPr>
          <a:xfrm>
            <a:off x="7407633" y="2799479"/>
            <a:ext cx="4634311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rgbClr val="FF0000"/>
            </a:gs>
            <a:gs pos="82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F99B837D-35BD-4DC9-B568-1FCEE2963E49}"/>
              </a:ext>
            </a:extLst>
          </p:cNvPr>
          <p:cNvSpPr/>
          <p:nvPr/>
        </p:nvSpPr>
        <p:spPr>
          <a:xfrm>
            <a:off x="208548" y="176461"/>
            <a:ext cx="11373852" cy="227798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ধারণা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EB11560D-7B28-404A-96FB-9465B97F239F}"/>
              </a:ext>
            </a:extLst>
          </p:cNvPr>
          <p:cNvSpPr/>
          <p:nvPr/>
        </p:nvSpPr>
        <p:spPr>
          <a:xfrm rot="5400000">
            <a:off x="5376680" y="2052263"/>
            <a:ext cx="1345284" cy="147587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8AC1B-C3D6-47B6-9862-813E5C8B6C04}"/>
              </a:ext>
            </a:extLst>
          </p:cNvPr>
          <p:cNvSpPr txBox="1"/>
          <p:nvPr/>
        </p:nvSpPr>
        <p:spPr>
          <a:xfrm>
            <a:off x="112296" y="3510968"/>
            <a:ext cx="1198345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কাগজের টুকরার মাধ্যমে বিয়োগের ধারনা প্রদান।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7EBBBF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DB683B-93D1-475D-8FB5-9E324F5BDE1A}"/>
              </a:ext>
            </a:extLst>
          </p:cNvPr>
          <p:cNvSpPr/>
          <p:nvPr/>
        </p:nvSpPr>
        <p:spPr>
          <a:xfrm>
            <a:off x="785256" y="5086838"/>
            <a:ext cx="883920" cy="54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F35E8-AA28-4019-AA46-41F16C4114AC}"/>
              </a:ext>
            </a:extLst>
          </p:cNvPr>
          <p:cNvSpPr/>
          <p:nvPr/>
        </p:nvSpPr>
        <p:spPr>
          <a:xfrm>
            <a:off x="1764084" y="5199132"/>
            <a:ext cx="853182" cy="42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DF000-9822-4638-99BF-288FCAEED836}"/>
              </a:ext>
            </a:extLst>
          </p:cNvPr>
          <p:cNvSpPr/>
          <p:nvPr/>
        </p:nvSpPr>
        <p:spPr>
          <a:xfrm>
            <a:off x="2735434" y="5183090"/>
            <a:ext cx="505073" cy="42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12834-5FBF-4D31-AB1B-9C7F1EF79869}"/>
              </a:ext>
            </a:extLst>
          </p:cNvPr>
          <p:cNvSpPr/>
          <p:nvPr/>
        </p:nvSpPr>
        <p:spPr>
          <a:xfrm>
            <a:off x="800754" y="4385798"/>
            <a:ext cx="868422" cy="54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5DB44-174F-47AB-86AD-AF421C85C942}"/>
              </a:ext>
            </a:extLst>
          </p:cNvPr>
          <p:cNvSpPr/>
          <p:nvPr/>
        </p:nvSpPr>
        <p:spPr>
          <a:xfrm>
            <a:off x="800754" y="3684758"/>
            <a:ext cx="868422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299B4-F95D-44D8-A56E-A003A707031D}"/>
              </a:ext>
            </a:extLst>
          </p:cNvPr>
          <p:cNvSpPr/>
          <p:nvPr/>
        </p:nvSpPr>
        <p:spPr>
          <a:xfrm>
            <a:off x="815994" y="2983718"/>
            <a:ext cx="853182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215748-8A3E-4AFF-AFC6-B833364B75C6}"/>
              </a:ext>
            </a:extLst>
          </p:cNvPr>
          <p:cNvSpPr/>
          <p:nvPr/>
        </p:nvSpPr>
        <p:spPr>
          <a:xfrm>
            <a:off x="831234" y="2282678"/>
            <a:ext cx="853182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9A978-3C3B-43DD-B947-C03AD65EEC55}"/>
              </a:ext>
            </a:extLst>
          </p:cNvPr>
          <p:cNvSpPr/>
          <p:nvPr/>
        </p:nvSpPr>
        <p:spPr>
          <a:xfrm>
            <a:off x="831234" y="1581638"/>
            <a:ext cx="853182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CAA16-D193-4E98-B360-6A5C1981CC0A}"/>
              </a:ext>
            </a:extLst>
          </p:cNvPr>
          <p:cNvSpPr/>
          <p:nvPr/>
        </p:nvSpPr>
        <p:spPr>
          <a:xfrm>
            <a:off x="1764084" y="4610386"/>
            <a:ext cx="853182" cy="42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5AC1D-5C9B-43D8-90A0-CC4182A35CFF}"/>
              </a:ext>
            </a:extLst>
          </p:cNvPr>
          <p:cNvSpPr/>
          <p:nvPr/>
        </p:nvSpPr>
        <p:spPr>
          <a:xfrm>
            <a:off x="1764084" y="4020838"/>
            <a:ext cx="853182" cy="458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5CF2BF-EDDC-410C-9C28-1CBF758E1061}"/>
              </a:ext>
            </a:extLst>
          </p:cNvPr>
          <p:cNvSpPr/>
          <p:nvPr/>
        </p:nvSpPr>
        <p:spPr>
          <a:xfrm>
            <a:off x="1764084" y="3511500"/>
            <a:ext cx="853182" cy="41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18C325-4EAD-4BB8-A4AC-B9446F3CD4DB}"/>
              </a:ext>
            </a:extLst>
          </p:cNvPr>
          <p:cNvSpPr/>
          <p:nvPr/>
        </p:nvSpPr>
        <p:spPr>
          <a:xfrm>
            <a:off x="1764084" y="3002168"/>
            <a:ext cx="853182" cy="41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CDA96B-B7B8-4BB9-A386-B5B92139FEFE}"/>
              </a:ext>
            </a:extLst>
          </p:cNvPr>
          <p:cNvSpPr/>
          <p:nvPr/>
        </p:nvSpPr>
        <p:spPr>
          <a:xfrm>
            <a:off x="2735434" y="4644074"/>
            <a:ext cx="505073" cy="39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7BDBA3-F433-4C35-B33A-8A521D46B08C}"/>
              </a:ext>
            </a:extLst>
          </p:cNvPr>
          <p:cNvSpPr/>
          <p:nvPr/>
        </p:nvSpPr>
        <p:spPr>
          <a:xfrm>
            <a:off x="2735434" y="4072974"/>
            <a:ext cx="505073" cy="41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1325D1-EF83-4486-BB26-CF02710FC55E}"/>
              </a:ext>
            </a:extLst>
          </p:cNvPr>
          <p:cNvSpPr/>
          <p:nvPr/>
        </p:nvSpPr>
        <p:spPr>
          <a:xfrm>
            <a:off x="2735434" y="3566042"/>
            <a:ext cx="505073" cy="412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B426EB-0C41-4872-BFFF-0310D227FA1F}"/>
              </a:ext>
            </a:extLst>
          </p:cNvPr>
          <p:cNvSpPr/>
          <p:nvPr/>
        </p:nvSpPr>
        <p:spPr>
          <a:xfrm>
            <a:off x="576777" y="5763548"/>
            <a:ext cx="2880421" cy="6636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F1F9DB-B051-4954-B7C6-11A438AD16BF}"/>
              </a:ext>
            </a:extLst>
          </p:cNvPr>
          <p:cNvSpPr txBox="1"/>
          <p:nvPr/>
        </p:nvSpPr>
        <p:spPr>
          <a:xfrm>
            <a:off x="928226" y="5911825"/>
            <a:ext cx="24337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    ২     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CD2A83-966C-4CCD-8590-9FD5A93456C0}"/>
              </a:ext>
            </a:extLst>
          </p:cNvPr>
          <p:cNvSpPr txBox="1"/>
          <p:nvPr/>
        </p:nvSpPr>
        <p:spPr>
          <a:xfrm>
            <a:off x="1764084" y="2326360"/>
            <a:ext cx="85318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C2ECC5-B0C7-4DFA-8704-008E9BA5BB87}"/>
              </a:ext>
            </a:extLst>
          </p:cNvPr>
          <p:cNvSpPr txBox="1"/>
          <p:nvPr/>
        </p:nvSpPr>
        <p:spPr>
          <a:xfrm>
            <a:off x="1105554" y="1215878"/>
            <a:ext cx="19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5242DA-96C7-4B07-ADF5-CDC964540AE6}"/>
              </a:ext>
            </a:extLst>
          </p:cNvPr>
          <p:cNvSpPr/>
          <p:nvPr/>
        </p:nvSpPr>
        <p:spPr>
          <a:xfrm>
            <a:off x="799150" y="1125240"/>
            <a:ext cx="981524" cy="396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36C5E-6FD5-44D5-BAE8-128D88FDEBBA}"/>
              </a:ext>
            </a:extLst>
          </p:cNvPr>
          <p:cNvSpPr txBox="1"/>
          <p:nvPr/>
        </p:nvSpPr>
        <p:spPr>
          <a:xfrm>
            <a:off x="2704152" y="3001724"/>
            <a:ext cx="85318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2382E8-352C-4A45-833F-EB61D9ABAFC9}"/>
              </a:ext>
            </a:extLst>
          </p:cNvPr>
          <p:cNvSpPr txBox="1"/>
          <p:nvPr/>
        </p:nvSpPr>
        <p:spPr>
          <a:xfrm>
            <a:off x="6540303" y="5586096"/>
            <a:ext cx="207825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   ৩   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7DCCAD-A0A6-4AFA-B021-9958911332B4}"/>
              </a:ext>
            </a:extLst>
          </p:cNvPr>
          <p:cNvSpPr txBox="1"/>
          <p:nvPr/>
        </p:nvSpPr>
        <p:spPr>
          <a:xfrm>
            <a:off x="84408" y="48707"/>
            <a:ext cx="1200517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টুকরার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বান্ডেল গুলো দেখ এবং গণনা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745B69-7A9D-496E-B3AF-2E40C3ACECB9}"/>
              </a:ext>
            </a:extLst>
          </p:cNvPr>
          <p:cNvSpPr txBox="1"/>
          <p:nvPr/>
        </p:nvSpPr>
        <p:spPr>
          <a:xfrm>
            <a:off x="3400926" y="1142456"/>
            <a:ext cx="852131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৬৫৪ টি কাগজের টুকরার  বান্ডেল থেকে সুজনকে ৪৩২ টি দিলে কতটি বাকি থাকে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95150-2BBF-4252-80D1-53B118258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29408" r="64036" b="50212"/>
          <a:stretch/>
        </p:blipFill>
        <p:spPr>
          <a:xfrm>
            <a:off x="9456566" y="2646947"/>
            <a:ext cx="2465670" cy="2910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F01BF-ED6F-4E2E-89D3-A1082C3433AC}"/>
              </a:ext>
            </a:extLst>
          </p:cNvPr>
          <p:cNvSpPr txBox="1"/>
          <p:nvPr/>
        </p:nvSpPr>
        <p:spPr>
          <a:xfrm>
            <a:off x="10347158" y="5557882"/>
            <a:ext cx="101360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43685 0.1493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36" y="745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43802 0.1562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780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3203 0.1696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44114 0.1534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766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44114 0.1569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784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4114 0.1706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44232 0.1812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44232 0.2280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1138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4727 0.2254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11273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44727 0.2108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1053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44857 0.1997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997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45039 0.1879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7" grpId="0" animBg="1"/>
      <p:bldP spid="27" grpId="1" animBg="1"/>
      <p:bldP spid="29" grpId="0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FF0000"/>
            </a:gs>
            <a:gs pos="100000">
              <a:srgbClr val="F4C592"/>
            </a:gs>
            <a:gs pos="100000">
              <a:srgbClr val="ECC495"/>
            </a:gs>
            <a:gs pos="97000">
              <a:srgbClr val="DCC39B"/>
            </a:gs>
            <a:gs pos="39000">
              <a:srgbClr val="BDC0A7"/>
            </a:gs>
            <a:gs pos="2000">
              <a:srgbClr val="00B0F0"/>
            </a:gs>
            <a:gs pos="1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4760D-102C-4DAD-A205-F789D65D85A5}"/>
              </a:ext>
            </a:extLst>
          </p:cNvPr>
          <p:cNvSpPr txBox="1"/>
          <p:nvPr/>
        </p:nvSpPr>
        <p:spPr>
          <a:xfrm>
            <a:off x="576441" y="161410"/>
            <a:ext cx="11245516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অপুর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৬৫৪ টি কাগজ আছে । সে সীমাকে ৪৩২ টি কাগজ দিল । কত গুলো কাগজ রইলো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2EBD9-FC2B-488D-86E0-2D819B52BE71}"/>
              </a:ext>
            </a:extLst>
          </p:cNvPr>
          <p:cNvSpPr txBox="1"/>
          <p:nvPr/>
        </p:nvSpPr>
        <p:spPr>
          <a:xfrm>
            <a:off x="1052123" y="3156838"/>
            <a:ext cx="29628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৬   ৫   ৪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20416-0B82-4639-896B-504A67EF683B}"/>
              </a:ext>
            </a:extLst>
          </p:cNvPr>
          <p:cNvSpPr txBox="1"/>
          <p:nvPr/>
        </p:nvSpPr>
        <p:spPr>
          <a:xfrm>
            <a:off x="773393" y="4172501"/>
            <a:ext cx="324158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-৪   ৩   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0AF74-0555-4744-84DF-B2BC73CEBED4}"/>
              </a:ext>
            </a:extLst>
          </p:cNvPr>
          <p:cNvSpPr txBox="1"/>
          <p:nvPr/>
        </p:nvSpPr>
        <p:spPr>
          <a:xfrm>
            <a:off x="3121558" y="2518611"/>
            <a:ext cx="90945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072E5-AFF5-49B3-9160-7424CB02A03C}"/>
              </a:ext>
            </a:extLst>
          </p:cNvPr>
          <p:cNvSpPr txBox="1"/>
          <p:nvPr/>
        </p:nvSpPr>
        <p:spPr>
          <a:xfrm>
            <a:off x="2073879" y="2518611"/>
            <a:ext cx="90945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52E0A-B0B4-4715-A9D0-F39069944721}"/>
              </a:ext>
            </a:extLst>
          </p:cNvPr>
          <p:cNvSpPr txBox="1"/>
          <p:nvPr/>
        </p:nvSpPr>
        <p:spPr>
          <a:xfrm>
            <a:off x="997982" y="2502568"/>
            <a:ext cx="90945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ADA07-E9C8-42B1-A2AF-11210A65AC4B}"/>
              </a:ext>
            </a:extLst>
          </p:cNvPr>
          <p:cNvSpPr txBox="1"/>
          <p:nvPr/>
        </p:nvSpPr>
        <p:spPr>
          <a:xfrm>
            <a:off x="5659783" y="2526633"/>
            <a:ext cx="12383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2000" dirty="0"/>
              <a:t> 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637AE-A10A-4FB3-AD0C-D1782EE998A4}"/>
              </a:ext>
            </a:extLst>
          </p:cNvPr>
          <p:cNvSpPr txBox="1"/>
          <p:nvPr/>
        </p:nvSpPr>
        <p:spPr>
          <a:xfrm>
            <a:off x="5719010" y="3783861"/>
            <a:ext cx="12383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74903F-78AF-403D-9956-2DC81052F2AB}"/>
              </a:ext>
            </a:extLst>
          </p:cNvPr>
          <p:cNvSpPr txBox="1"/>
          <p:nvPr/>
        </p:nvSpPr>
        <p:spPr>
          <a:xfrm>
            <a:off x="5719010" y="5080442"/>
            <a:ext cx="12383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ADEC5-93CE-4FD7-8DC3-6BEC83DC4C67}"/>
              </a:ext>
            </a:extLst>
          </p:cNvPr>
          <p:cNvSpPr txBox="1"/>
          <p:nvPr/>
        </p:nvSpPr>
        <p:spPr>
          <a:xfrm>
            <a:off x="7154778" y="2221835"/>
            <a:ext cx="280736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 – ২ =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4AC749-E5C5-491C-AE46-E446B182D6C7}"/>
              </a:ext>
            </a:extLst>
          </p:cNvPr>
          <p:cNvSpPr txBox="1"/>
          <p:nvPr/>
        </p:nvSpPr>
        <p:spPr>
          <a:xfrm>
            <a:off x="7154777" y="3479063"/>
            <a:ext cx="280736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৫ - ৩ 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5DD58-46FA-4660-A938-9D9E8E097128}"/>
              </a:ext>
            </a:extLst>
          </p:cNvPr>
          <p:cNvSpPr txBox="1"/>
          <p:nvPr/>
        </p:nvSpPr>
        <p:spPr>
          <a:xfrm>
            <a:off x="7154776" y="4772664"/>
            <a:ext cx="280736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৬ – ৪ =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35698-B0E9-4429-B92F-351803E2CC23}"/>
              </a:ext>
            </a:extLst>
          </p:cNvPr>
          <p:cNvSpPr txBox="1"/>
          <p:nvPr/>
        </p:nvSpPr>
        <p:spPr>
          <a:xfrm>
            <a:off x="10039278" y="2221835"/>
            <a:ext cx="10908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E9F20-3C0F-47CC-818B-CDE806C0D06F}"/>
              </a:ext>
            </a:extLst>
          </p:cNvPr>
          <p:cNvSpPr txBox="1"/>
          <p:nvPr/>
        </p:nvSpPr>
        <p:spPr>
          <a:xfrm>
            <a:off x="10039277" y="3476083"/>
            <a:ext cx="10908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5805E-F9C3-48B7-8903-60D179899571}"/>
              </a:ext>
            </a:extLst>
          </p:cNvPr>
          <p:cNvSpPr txBox="1"/>
          <p:nvPr/>
        </p:nvSpPr>
        <p:spPr>
          <a:xfrm>
            <a:off x="10039278" y="4750745"/>
            <a:ext cx="10908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7D670-E450-4FFE-B68D-67BB05B4172B}"/>
              </a:ext>
            </a:extLst>
          </p:cNvPr>
          <p:cNvCxnSpPr>
            <a:cxnSpLocks/>
          </p:cNvCxnSpPr>
          <p:nvPr/>
        </p:nvCxnSpPr>
        <p:spPr>
          <a:xfrm>
            <a:off x="3121558" y="2221835"/>
            <a:ext cx="0" cy="392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59505E-D293-478F-8FC1-7C771FA460F2}"/>
              </a:ext>
            </a:extLst>
          </p:cNvPr>
          <p:cNvCxnSpPr/>
          <p:nvPr/>
        </p:nvCxnSpPr>
        <p:spPr>
          <a:xfrm>
            <a:off x="2073879" y="2221835"/>
            <a:ext cx="0" cy="392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5A8647-017D-41D8-AB93-F18BA1375D2F}"/>
              </a:ext>
            </a:extLst>
          </p:cNvPr>
          <p:cNvCxnSpPr/>
          <p:nvPr/>
        </p:nvCxnSpPr>
        <p:spPr>
          <a:xfrm>
            <a:off x="773393" y="2221835"/>
            <a:ext cx="0" cy="392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57083 0.45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65755 0.2733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78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74583 0.087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9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929</TotalTime>
  <Words>268</Words>
  <Application>Microsoft Office PowerPoint</Application>
  <PresentationFormat>Widescreen</PresentationFormat>
  <Paragraphs>86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Mukti Narrow</vt:lpstr>
      <vt:lpstr>NikoshBAN</vt:lpstr>
      <vt:lpstr>Tw Cen MT</vt:lpstr>
      <vt:lpstr>Tw Cen MT Condensed</vt:lpstr>
      <vt:lpstr>Verdana</vt:lpstr>
      <vt:lpstr>Wingdings 2</vt:lpstr>
      <vt:lpstr>Wingdings 3</vt:lpstr>
      <vt:lpstr>Integral</vt:lpstr>
      <vt:lpstr>Aspect</vt:lpstr>
      <vt:lpstr>Office Theme</vt:lpstr>
      <vt:lpstr>Circuit</vt:lpstr>
      <vt:lpstr>Droplet</vt:lpstr>
      <vt:lpstr>1_Droplet</vt:lpstr>
      <vt:lpstr>Depth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151</cp:revision>
  <dcterms:created xsi:type="dcterms:W3CDTF">2020-01-11T04:14:02Z</dcterms:created>
  <dcterms:modified xsi:type="dcterms:W3CDTF">2020-01-15T04:56:19Z</dcterms:modified>
</cp:coreProperties>
</file>