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8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1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FBF54-08F1-41E6-8E07-355AD29E7338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5D8D4-89C2-44C6-AA2B-A7FED63F7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7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5D8D4-89C2-44C6-AA2B-A7FED63F74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8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923A-6CDF-491E-8552-E90BD0D2C52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189-DD2B-4275-A8D8-4FCE2A5DF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2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923A-6CDF-491E-8552-E90BD0D2C52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189-DD2B-4275-A8D8-4FCE2A5DF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5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923A-6CDF-491E-8552-E90BD0D2C52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189-DD2B-4275-A8D8-4FCE2A5DF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6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923A-6CDF-491E-8552-E90BD0D2C52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189-DD2B-4275-A8D8-4FCE2A5DF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8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923A-6CDF-491E-8552-E90BD0D2C52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189-DD2B-4275-A8D8-4FCE2A5DF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2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923A-6CDF-491E-8552-E90BD0D2C52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189-DD2B-4275-A8D8-4FCE2A5DF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6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923A-6CDF-491E-8552-E90BD0D2C52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189-DD2B-4275-A8D8-4FCE2A5DF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9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923A-6CDF-491E-8552-E90BD0D2C52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189-DD2B-4275-A8D8-4FCE2A5DF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9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923A-6CDF-491E-8552-E90BD0D2C52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189-DD2B-4275-A8D8-4FCE2A5DF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3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923A-6CDF-491E-8552-E90BD0D2C52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189-DD2B-4275-A8D8-4FCE2A5DF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2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923A-6CDF-491E-8552-E90BD0D2C52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189-DD2B-4275-A8D8-4FCE2A5DF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0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5923A-6CDF-491E-8552-E90BD0D2C52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D189-DD2B-4275-A8D8-4FCE2A5DF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6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93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0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2" y="339106"/>
            <a:ext cx="12095018" cy="6858000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96983" y="1219202"/>
            <a:ext cx="5476504" cy="1924462"/>
          </a:xfrm>
          <a:prstGeom prst="round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797" y="3699164"/>
            <a:ext cx="5490690" cy="168613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ধারে কাশ বন ফুলে ফুলে সাদা।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512" y="339106"/>
            <a:ext cx="6317673" cy="6518894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3" name="Frame 2"/>
          <p:cNvSpPr/>
          <p:nvPr/>
        </p:nvSpPr>
        <p:spPr>
          <a:xfrm>
            <a:off x="5573487" y="339106"/>
            <a:ext cx="6743204" cy="6754421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5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35" y="0"/>
            <a:ext cx="1180407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0944" y="1080655"/>
            <a:ext cx="6982692" cy="8589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কিচিমিচি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সেথা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শালিকের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ঝাঁক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2618" y="4156364"/>
            <a:ext cx="6761018" cy="102523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রাতে ঊঠে থেকে থেকে শিয়ালের হাঁক।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963416-EA7C-4EFA-B363-19F8EB4CE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472" y="-13854"/>
            <a:ext cx="4572000" cy="4336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D83918-9C1A-49FA-A6D4-762DFA52D6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472" y="3020292"/>
            <a:ext cx="4572000" cy="3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6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80" y="0"/>
            <a:ext cx="12053455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832763" y="3269672"/>
            <a:ext cx="3671454" cy="149629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আবৃত্তি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08" y="0"/>
            <a:ext cx="5652655" cy="67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053455" cy="6968836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24691" y="0"/>
            <a:ext cx="4225636" cy="1496291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বাছাই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54183" y="1884218"/>
            <a:ext cx="2660072" cy="13023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223163" y="1870364"/>
            <a:ext cx="4281054" cy="9836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জলাধার</a:t>
            </a:r>
            <a:endParaRPr lang="en-US" sz="4400" dirty="0"/>
          </a:p>
        </p:txBody>
      </p:sp>
      <p:sp>
        <p:nvSpPr>
          <p:cNvPr id="7" name="Oval 6"/>
          <p:cNvSpPr/>
          <p:nvPr/>
        </p:nvSpPr>
        <p:spPr>
          <a:xfrm>
            <a:off x="5444836" y="3671455"/>
            <a:ext cx="4114799" cy="10252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/>
              <a:t>বাংলা মাসের নাম</a:t>
            </a:r>
            <a:endParaRPr lang="en-US" sz="4000" b="1" dirty="0"/>
          </a:p>
        </p:txBody>
      </p:sp>
      <p:sp>
        <p:nvSpPr>
          <p:cNvPr id="8" name="Oval 7"/>
          <p:cNvSpPr/>
          <p:nvPr/>
        </p:nvSpPr>
        <p:spPr>
          <a:xfrm>
            <a:off x="554183" y="3553691"/>
            <a:ext cx="2660072" cy="11776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বৈশাখ</a:t>
            </a:r>
            <a:endParaRPr lang="en-US" sz="3600" dirty="0"/>
          </a:p>
        </p:txBody>
      </p:sp>
      <p:sp>
        <p:nvSpPr>
          <p:cNvPr id="9" name="Oval 8"/>
          <p:cNvSpPr/>
          <p:nvPr/>
        </p:nvSpPr>
        <p:spPr>
          <a:xfrm>
            <a:off x="775855" y="5174675"/>
            <a:ext cx="2590801" cy="131617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ধার</a:t>
            </a:r>
            <a:endParaRPr lang="en-US" sz="5400" dirty="0"/>
          </a:p>
        </p:txBody>
      </p:sp>
      <p:sp>
        <p:nvSpPr>
          <p:cNvPr id="10" name="Oval 9"/>
          <p:cNvSpPr/>
          <p:nvPr/>
        </p:nvSpPr>
        <p:spPr>
          <a:xfrm>
            <a:off x="5555673" y="5323610"/>
            <a:ext cx="4003962" cy="10183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তীর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456710" y="5832763"/>
            <a:ext cx="1766453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35927" y="4184073"/>
            <a:ext cx="178723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35927" y="2493818"/>
            <a:ext cx="1565564" cy="4156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56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91" y="0"/>
            <a:ext cx="1206730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3345" y="540327"/>
            <a:ext cx="5070764" cy="13438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576945"/>
            <a:ext cx="10972800" cy="37961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বসে কবিতাটির ১ম চার লাইন আবৃত্তি করো ।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5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836" y="0"/>
            <a:ext cx="12302836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0" y="623454"/>
            <a:ext cx="5029200" cy="103909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0" y="2438400"/>
            <a:ext cx="10183091" cy="1981200"/>
          </a:xfrm>
          <a:prstGeom prst="bevel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কবিতাটির প্রথম চার লাইন  আবৃত্তি কর।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-436419"/>
            <a:ext cx="12039600" cy="701732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78873" y="595745"/>
            <a:ext cx="3241963" cy="10945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মূল্যায়ন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7819" y="2133599"/>
            <a:ext cx="5652654" cy="11499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বাঁকে বাঁকে কী বয়ে চলে 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580910" y="2133599"/>
            <a:ext cx="2590800" cy="9836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819" y="3851564"/>
            <a:ext cx="5555672" cy="10529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দুই ধার দেখতে কেমন?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691744" y="3851562"/>
            <a:ext cx="2299855" cy="99752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0837" y="5140038"/>
            <a:ext cx="5652654" cy="955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 দিয়ে কী পার হয়?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80911" y="5257798"/>
            <a:ext cx="259079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7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2" y="0"/>
            <a:ext cx="12095017" cy="6858000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1094510" y="831273"/>
            <a:ext cx="4350327" cy="1371600"/>
          </a:xfrm>
          <a:prstGeom prst="wav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পরের চরণটি বল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5455" y="3034145"/>
            <a:ext cx="6317672" cy="13854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 হয়ে যায় গরু, পার হয় গাড়ি,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..........................................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6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229"/>
            <a:ext cx="11914909" cy="731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5745" y="263237"/>
            <a:ext cx="6026727" cy="157941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010400" y="568036"/>
            <a:ext cx="4724400" cy="7107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301345" y="3133498"/>
            <a:ext cx="375458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1" indent="-685800">
              <a:buFont typeface="Wingdings" panose="05000000000000000000" pitchFamily="2" charset="2"/>
              <a:buChar char="v"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পাশের ছবিটি দেখে নদী সম্পর্কে দুইটি বাক্য লিখে আনবে।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BCDE51-E9E0-416E-A0C6-71FA8A2AE1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17" y="2105891"/>
            <a:ext cx="6317673" cy="475210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789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/>
          <p:cNvSpPr/>
          <p:nvPr/>
        </p:nvSpPr>
        <p:spPr>
          <a:xfrm>
            <a:off x="332510" y="0"/>
            <a:ext cx="11249891" cy="2161309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ধন্যবাদ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58"/>
          <a:stretch/>
        </p:blipFill>
        <p:spPr>
          <a:xfrm>
            <a:off x="332510" y="2286002"/>
            <a:ext cx="11859490" cy="502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8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138545" y="-20783"/>
            <a:ext cx="6276109" cy="347056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138546" y="3602182"/>
            <a:ext cx="6996546" cy="3089563"/>
          </a:xfrm>
          <a:prstGeom prst="round2Same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আনোয়ার সাদাত। </a:t>
            </a:r>
          </a:p>
          <a:p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সহকারি শিক্ষক।</a:t>
            </a:r>
          </a:p>
          <a:p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 পুর্ব চরকাঁকড়া সরকারি প্রাথমিক বিদ্যালয়।</a:t>
            </a:r>
          </a:p>
          <a:p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 নোয়াখালি।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4" r="-1212"/>
          <a:stretch/>
        </p:blipFill>
        <p:spPr>
          <a:xfrm>
            <a:off x="7135092" y="304798"/>
            <a:ext cx="4959926" cy="638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14255" y="138546"/>
            <a:ext cx="5070763" cy="250767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161310" y="2951018"/>
            <a:ext cx="7772399" cy="3546764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আমাদের ছোট নাদী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পাঠ্যাংশঃ(আমাদের ছোট নদী-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শিয়ালের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৩২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৪০মিনিট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0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2510" y="360218"/>
            <a:ext cx="3962400" cy="9005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32511" y="1413163"/>
            <a:ext cx="9933707" cy="5015345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bn-BD" sz="2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 ও শব্দে ব্যবহৃত বাংলা যুক্তবর্ণের ধ্বনি শুনে মনে রাখতে পাঠের অর্ন্তগত ছোট ছোট বাক্য শুনে বুঝতে পারবে।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2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১.২.১ নির্দেশনা শুনে পালন করতে পারবে।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2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১.৩.১ নির্দেশনা শুনে পালন করতে পারবে।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2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১.৩.৩ প্রশ্ন শুনে বুঝতে পারবে। 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2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কবিতা শুনে বুঝতে পারবে।</a:t>
            </a:r>
            <a:endParaRPr lang="en-US" sz="2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endParaRPr lang="bn-BD" sz="2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2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শব্দে ব্যবহৃত বাংলা যুক্তবর্ণের ধ্বনি স্পষ্ট ও শুদ্ধভাবে বলতে পারবে।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2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বাক্যস্থিত যুক্তবর্ণের ধ্বনি স্পষ্ট ও শুদ্ধভাবে বলতে পারবে।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2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১.৩.২ কোনো বিষয়ে প্রশ্ন করতে ও প্রশ্নের উত্তর দিতে পারবে।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2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পাঠ্যবইয়ের কবিতা আবৃত্তি করতে পারবে। 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2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২.২.২ কবিতার বিষয়ে প্রশ্নের উত্তর বলতে পারবে। ( ৩.২.১ , ৪.১.১)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endParaRPr lang="bn-BD" sz="2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2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১.৩.১ যুক্তব্যঞ্জন পরতে পারবে।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2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প্রমিত উচ্চারনে কবিতা পড়তে পারবে।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bn-BD" sz="2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২.২.২ প্রমিত উচ্চারনে কবিতা আবৃত্তি করতে পারবে</a:t>
            </a:r>
            <a:r>
              <a:rPr lang="bn-BD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(১.৫.১ ,১.৫.৩ ,৩.১.১ ,৩.১.২ ,৩.১.৩)  </a:t>
            </a:r>
            <a:endParaRPr lang="en-US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791200" y="297873"/>
            <a:ext cx="5943600" cy="616527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.......................................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3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554997" y="101870"/>
            <a:ext cx="4585854" cy="3699164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চলো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একটি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ভিডিও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দেখি</a:t>
            </a:r>
            <a:endParaRPr lang="en-US" sz="6000" b="1" dirty="0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246405"/>
              </p:ext>
            </p:extLst>
          </p:nvPr>
        </p:nvGraphicFramePr>
        <p:xfrm>
          <a:off x="5700713" y="3208338"/>
          <a:ext cx="7905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Packager Shell Object" showAsIcon="1" r:id="rId3" imgW="789840" imgH="437760" progId="Package">
                  <p:embed/>
                </p:oleObj>
              </mc:Choice>
              <mc:Fallback>
                <p:oleObj name="Packager Shell Object" showAsIcon="1" r:id="rId3" imgW="7898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00713" y="3208338"/>
                        <a:ext cx="79057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961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8" y="0"/>
            <a:ext cx="11790218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526472" y="235528"/>
            <a:ext cx="3283527" cy="969819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ঘোষনা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031672" y="235530"/>
            <a:ext cx="7162801" cy="1330037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ছোট নদী 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CBF55-1347-43B1-85BB-A0E538BD67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91" y="1345249"/>
            <a:ext cx="4993338" cy="48477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11635" y="2967335"/>
            <a:ext cx="47798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বিশ্বকবি রবীন্দ্রনাথ ঠাকুর 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841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সালে কলকাতায় জন্ম গ্রহন করেন।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তিনি ১৯৬১ সালে মারা যান।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গিতাঞ্জলি তার বিখ্যাত কাব্যগ্রন্থ</a:t>
            </a:r>
            <a:r>
              <a:rPr lang="bn-BD" sz="3200" b="1" dirty="0"/>
              <a:t>।  </a:t>
            </a:r>
            <a:endParaRPr lang="en-US" sz="3200" b="1" dirty="0"/>
          </a:p>
        </p:txBody>
      </p:sp>
      <p:sp>
        <p:nvSpPr>
          <p:cNvPr id="6" name="Frame 5"/>
          <p:cNvSpPr/>
          <p:nvPr/>
        </p:nvSpPr>
        <p:spPr>
          <a:xfrm>
            <a:off x="5292436" y="1345248"/>
            <a:ext cx="6802582" cy="484773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3891" y="100174"/>
            <a:ext cx="8783782" cy="872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এই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গুণি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ব্যক্তিকে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তোমরা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চিনো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845127" y="6327858"/>
            <a:ext cx="2784764" cy="530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রবীন্দ্রনাথ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ঠাকুর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8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909" y="193963"/>
            <a:ext cx="4738255" cy="649778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7030" y="420914"/>
            <a:ext cx="6633028" cy="1393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ছোট নদী চলে বাঁকে বাঁকে,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1200" y="2467429"/>
            <a:ext cx="6342743" cy="1349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 মাসে তার হাঁটু জল থাকে।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3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2" y="0"/>
            <a:ext cx="1194261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A73F63-CE78-4592-B7AB-2F18FEBC78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690" y="0"/>
            <a:ext cx="5056909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0" y="443346"/>
            <a:ext cx="6982690" cy="2341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6982" y="3338945"/>
            <a:ext cx="6885708" cy="2304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ধার উচু তার, ঢালু তার পাড়ি।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7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373</Words>
  <Application>Microsoft Office PowerPoint</Application>
  <PresentationFormat>Widescreen</PresentationFormat>
  <Paragraphs>72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74</cp:revision>
  <dcterms:created xsi:type="dcterms:W3CDTF">2020-01-13T13:51:47Z</dcterms:created>
  <dcterms:modified xsi:type="dcterms:W3CDTF">2020-01-15T09:04:18Z</dcterms:modified>
</cp:coreProperties>
</file>