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  <p:sldMasterId id="2147483756" r:id="rId5"/>
    <p:sldMasterId id="2147483792" r:id="rId6"/>
    <p:sldMasterId id="2147483804" r:id="rId7"/>
    <p:sldMasterId id="2147483816" r:id="rId8"/>
    <p:sldMasterId id="2147483876" r:id="rId9"/>
    <p:sldMasterId id="2147483888" r:id="rId10"/>
    <p:sldMasterId id="2147483900" r:id="rId11"/>
    <p:sldMasterId id="2147483912" r:id="rId12"/>
    <p:sldMasterId id="2147483936" r:id="rId13"/>
  </p:sldMasterIdLst>
  <p:notesMasterIdLst>
    <p:notesMasterId r:id="rId37"/>
  </p:notesMasterIdLst>
  <p:sldIdLst>
    <p:sldId id="289" r:id="rId14"/>
    <p:sldId id="257" r:id="rId15"/>
    <p:sldId id="258" r:id="rId16"/>
    <p:sldId id="275" r:id="rId17"/>
    <p:sldId id="270" r:id="rId18"/>
    <p:sldId id="276" r:id="rId19"/>
    <p:sldId id="262" r:id="rId20"/>
    <p:sldId id="273" r:id="rId21"/>
    <p:sldId id="277" r:id="rId22"/>
    <p:sldId id="278" r:id="rId23"/>
    <p:sldId id="279" r:id="rId24"/>
    <p:sldId id="280" r:id="rId25"/>
    <p:sldId id="281" r:id="rId26"/>
    <p:sldId id="264" r:id="rId27"/>
    <p:sldId id="282" r:id="rId28"/>
    <p:sldId id="267" r:id="rId29"/>
    <p:sldId id="283" r:id="rId30"/>
    <p:sldId id="287" r:id="rId31"/>
    <p:sldId id="284" r:id="rId32"/>
    <p:sldId id="268" r:id="rId33"/>
    <p:sldId id="272" r:id="rId34"/>
    <p:sldId id="269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313" autoAdjust="0"/>
    <p:restoredTop sz="90747" autoAdjust="0"/>
  </p:normalViewPr>
  <p:slideViewPr>
    <p:cSldViewPr>
      <p:cViewPr varScale="1">
        <p:scale>
          <a:sx n="66" d="100"/>
          <a:sy n="66" d="100"/>
        </p:scale>
        <p:origin x="-12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1AD1-DD1D-4738-9A3A-DF0EFA0805B3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1106-185C-43E6-87ED-CBC93E50A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28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599" y="3352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25" y="76200"/>
            <a:ext cx="8019993" cy="6308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9556" y="8382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700" y="4343400"/>
            <a:ext cx="4191000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 দেশের সরল মানুষ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 কুমার জেলে চাষা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" y="556800"/>
            <a:ext cx="2895600" cy="15560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2000"/>
            <a:ext cx="2928949" cy="12700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2971800" cy="159349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600"/>
            <a:ext cx="3038677" cy="16148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0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7" r="3800"/>
          <a:stretch/>
        </p:blipFill>
        <p:spPr>
          <a:xfrm>
            <a:off x="228600" y="381000"/>
            <a:ext cx="8699226" cy="4734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358151"/>
            <a:ext cx="4843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তরে সহজ হবে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 বাংলা ভাষা।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7" r="3800"/>
          <a:stretch/>
        </p:blipFill>
        <p:spPr>
          <a:xfrm>
            <a:off x="228600" y="362857"/>
            <a:ext cx="8699226" cy="47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314" y="5564358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 হতে বিজাতীয় নানান কথার ছড়াছড়ি</a:t>
            </a:r>
            <a:endParaRPr lang="en-GB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5" y="228600"/>
            <a:ext cx="8592141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5" y="228600"/>
            <a:ext cx="859214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8868"/>
            <a:ext cx="4108692" cy="3711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6520" y="4476959"/>
            <a:ext cx="538816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কতকাল দেশের মানুষ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 বল সহ্য করি।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8868"/>
            <a:ext cx="4267200" cy="37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1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68671"/>
            <a:ext cx="16764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5536" y="571865"/>
            <a:ext cx="3997552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লোহা পিতল ইত্যাদি দিয়ে জিনিসপত্র তৈরি করে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47608"/>
            <a:ext cx="1494972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GB" sz="2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5536" y="2823628"/>
            <a:ext cx="22860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endParaRPr lang="en-GB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5805" y="4054146"/>
            <a:ext cx="33850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সওয়া,মেনে নেওয়া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311915"/>
            <a:ext cx="204629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বিজাতীয়</a:t>
            </a:r>
            <a:endParaRPr lang="en-GB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5805" y="5222186"/>
            <a:ext cx="212452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জাতীর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0322" y="78156"/>
            <a:ext cx="242978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গঠন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29" y="4098001"/>
            <a:ext cx="192314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সহ্য করা</a:t>
            </a:r>
            <a:endParaRPr lang="en-GB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231696" y="143223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2688767" y="3177571"/>
            <a:ext cx="1071338" cy="163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2646176" y="4393886"/>
            <a:ext cx="942973" cy="127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2646177" y="5576129"/>
            <a:ext cx="942973" cy="179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128306"/>
            <a:ext cx="664482" cy="8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  <p:bldP spid="17" grpId="0" animBg="1"/>
      <p:bldP spid="18" grpId="0" animBg="1"/>
      <p:bldP spid="18" grpId="1" animBg="1"/>
      <p:bldP spid="21" grpId="0" animBg="1"/>
      <p:bldP spid="30" grpId="1" animBg="1"/>
      <p:bldP spid="53" grpId="1" animBg="1"/>
      <p:bldP spid="2" grpId="0" animBg="1"/>
      <p:bldP spid="3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53424"/>
            <a:ext cx="6172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গুলো দিয়ে বাক্য গঠন কর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057401" y="2389963"/>
            <a:ext cx="1051376" cy="61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r="4478"/>
          <a:stretch/>
        </p:blipFill>
        <p:spPr>
          <a:xfrm>
            <a:off x="88899" y="4410970"/>
            <a:ext cx="9073244" cy="2447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00" y="1174610"/>
            <a:ext cx="1295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১।চাষা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28800" y="1497774"/>
            <a:ext cx="1025524" cy="66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15658" y="1174610"/>
            <a:ext cx="525779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চাষা ভাই আমাদের জন্য চাষ করেন।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99" y="2078083"/>
            <a:ext cx="1587501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২।জেলে</a:t>
            </a:r>
            <a:endParaRPr lang="en-GB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3730172" y="2097514"/>
            <a:ext cx="35052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 নদীতে মাছ ধরে।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49" y="3370090"/>
            <a:ext cx="1498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৩।কুমার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828800" y="3647537"/>
            <a:ext cx="126319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730172" y="3210641"/>
            <a:ext cx="536303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 মাটি দিয়ে হাঁড়ি পাতিল তৈরি করে।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" grpId="0" animBg="1"/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559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95600"/>
            <a:ext cx="85344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কবিতাটি শুদ্ধ উচ্চারনে ৩ বার আবৃত্তি কর। </a:t>
            </a:r>
            <a:endParaRPr lang="en-GB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41732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765590"/>
            <a:ext cx="35814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40695"/>
            <a:ext cx="227511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371600"/>
            <a:ext cx="441960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ভাবে কবিতাটি শুদ্ধ উচ্চারনে ২ বার আবৃত্তি কর।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-72" r="9344" b="8747"/>
          <a:stretch/>
        </p:blipFill>
        <p:spPr>
          <a:xfrm>
            <a:off x="0" y="3207656"/>
            <a:ext cx="8839200" cy="34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1168"/>
            <a:ext cx="64008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2590800"/>
                <a:ext cx="6553200" cy="304698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1।</a:t>
                </a:r>
                <a:r>
                  <a:rPr lang="en-US" sz="4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জ্ঞ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জ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ঞ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জ্ঞান</a:t>
                </a:r>
                <a:endPara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হ্য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=হ+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য-</a:t>
                </a:r>
                <a:r>
                  <a:rPr lang="en-US" sz="4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ফলা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সহ্য</a:t>
                </a:r>
                <a:endPara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৩।প্র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প+</a:t>
                </a:r>
                <a:r>
                  <a:rPr lang="bn-IN" sz="4800" baseline="-25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র-</a:t>
                </a:r>
                <a:r>
                  <a:rPr lang="en-US" sz="4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ফলা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প্রাণ</a:t>
                </a:r>
                <a:endParaRPr lang="en-GB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90800"/>
                <a:ext cx="6553200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4279" t="-4200" b="-9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0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5100" y="304800"/>
            <a:ext cx="2743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কাজঃ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81200"/>
            <a:ext cx="5562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কবিতার মূলভাব বুঝিয়ে বলবো।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84581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8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533400"/>
            <a:ext cx="8381999" cy="55626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ফাহমিদা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থানারহাট সরকারি প্রাথমিক বিদ্যালয় </a:t>
            </a:r>
          </a:p>
          <a:p>
            <a:pPr algn="ctr"/>
            <a:r>
              <a:rPr lang="bn-IN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কোম্পানীগঞ্জ,নোয়াখালি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2020smrity@gmail.com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89617" l="39493" r="8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89411"/>
            <a:ext cx="1695450" cy="1372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53" b="68726" l="8247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705" y="4343400"/>
            <a:ext cx="79907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8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085" y="56154"/>
            <a:ext cx="26267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GB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55" y="2136575"/>
            <a:ext cx="4723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১।আজকে আমরা যে কবিতাটি পড়েছি তার নাম কি?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94" y="1164150"/>
            <a:ext cx="362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গুলোর উত্তর বলি।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013465"/>
            <a:ext cx="284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 বাংলা ভাষা।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10" y="3499155"/>
            <a:ext cx="444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২।কবিতাটির লেখক কে?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3437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72" y="4152927"/>
            <a:ext cx="331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৩।কবিতাটি কি নিয়ে লেখা?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0314" y="4187726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ভাষা আন্দোলন।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292" y="5299342"/>
            <a:ext cx="5098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৪।বাংলাদেশেরের কামার কুমার জেলে চাষা কোন ভাষায় কথা বলে?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3550" y="5400427"/>
            <a:ext cx="202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33043" y="2514600"/>
            <a:ext cx="734786" cy="267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flipV="1">
            <a:off x="4724400" y="3733800"/>
            <a:ext cx="576036" cy="3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912054" y="4572000"/>
            <a:ext cx="1020990" cy="31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5410200" y="5662037"/>
            <a:ext cx="838200" cy="229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9" grpId="0"/>
      <p:bldP spid="12" grpId="0"/>
      <p:bldP spid="13" grpId="0"/>
      <p:bldP spid="16" grpId="0"/>
      <p:bldP spid="17" grpId="0"/>
      <p:bldP spid="20" grpId="0"/>
      <p:bldP spid="5" grpId="0" animBg="1"/>
      <p:bldP spid="7" grpId="0" animBg="1"/>
      <p:bldP spid="10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5669"/>
            <a:ext cx="5181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65676"/>
            <a:ext cx="1600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1686" y="1745562"/>
            <a:ext cx="14296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1837896"/>
            <a:ext cx="1219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543" y="95555"/>
            <a:ext cx="5181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8014" y="32766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১।লোহা দিয়ে জিনিস তৈরি করে----------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২।মাটি দিয়ে হাঁড়ি পাতিল তৈরি করে------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৩।যাঁর অনেক জ্ঞান---------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4509E-6 L 0.18177 0.198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9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2937 L -0.08333 0.279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289 L 0.37083 0.350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GB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43498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 সম্পর্কে পাঁচটি বাক্য লিখে আনবে।</a:t>
            </a:r>
            <a:endParaRPr lang="en-GB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11714"/>
            <a:ext cx="8610600" cy="370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038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4239"/>
            <a:ext cx="7584137" cy="48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242455"/>
            <a:ext cx="8763000" cy="64008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শ্রেণীঃচতুর্থ</a:t>
            </a: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bn-IN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পাঠঃমোদের বাংলা ভাষা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পাঠ্যাংশঃমোদের দেশের.....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IN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নং-৫৪</a:t>
            </a:r>
            <a:endParaRPr lang="bn-IN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00599"/>
            <a:ext cx="2727561" cy="18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228599"/>
            <a:ext cx="1905000" cy="646331"/>
          </a:xfrm>
          <a:prstGeom prst="rect">
            <a:avLst/>
          </a:prstGeom>
          <a:solidFill>
            <a:srgbClr val="92D050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28600"/>
            <a:ext cx="4953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শিক্ষার্থীরা--------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557" y="1366706"/>
            <a:ext cx="12954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8061" y="982951"/>
            <a:ext cx="5033282" cy="1261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(১.১.১)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 শুনে বুঝতে পারবে।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885" y="3177126"/>
            <a:ext cx="114662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7368" y="2404762"/>
            <a:ext cx="5033281" cy="2862322"/>
          </a:xfrm>
          <a:prstGeom prst="rect">
            <a:avLst/>
          </a:prstGeom>
          <a:solidFill>
            <a:srgbClr val="FFFF00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(১.১.১)যুক্তব্যঞ্জন সহযোগে গঠিত শব্দ স্পষ্ট ও শুদ্ধভাবে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(১.৩.২)শুদ্ধ উচ্চারনে প্রশ্ন করতে ও উত্তর দিতে পারবে।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7368" y="5535878"/>
            <a:ext cx="4838699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(১.৩.১)যুক্তব্যঞ্জন সংবলিত শব্দ পড়তে পারবে।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885" y="5782099"/>
            <a:ext cx="1179285" cy="707886"/>
          </a:xfrm>
          <a:prstGeom prst="rect">
            <a:avLst/>
          </a:prstGeom>
          <a:solidFill>
            <a:srgbClr val="00B0F0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7" b="78667" l="24889" r="83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49" y="10188"/>
            <a:ext cx="1381918" cy="13819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7" b="78667" l="24889" r="83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49" y="162588"/>
            <a:ext cx="1381918" cy="13819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5942" y="214085"/>
            <a:ext cx="1905000" cy="646331"/>
          </a:xfrm>
          <a:prstGeom prst="rect">
            <a:avLst/>
          </a:prstGeom>
          <a:solidFill>
            <a:srgbClr val="92D050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214086"/>
            <a:ext cx="4953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শিক্ষার্থীরা--------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557" y="1352192"/>
            <a:ext cx="12954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885" y="3162612"/>
            <a:ext cx="114662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77368" y="2390248"/>
            <a:ext cx="5033281" cy="2862322"/>
          </a:xfrm>
          <a:prstGeom prst="rect">
            <a:avLst/>
          </a:prstGeom>
          <a:solidFill>
            <a:srgbClr val="FFFF00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(১.১.১)যুক্তব্যঞ্জন সহযোগে গঠিত শব্দ স্পষ্ট ও শুদ্ধভাবে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(১.৩.২)শুদ্ধ উচ্চারনে প্রশ্ন করতে ও উত্তর দিতে পারবে।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7368" y="5521364"/>
            <a:ext cx="4838699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(১.৩.১)যুক্তব্যঞ্জন সংবলিত শব্দ পড়তে পারবে।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4885" y="5767585"/>
            <a:ext cx="1179285" cy="707886"/>
          </a:xfrm>
          <a:prstGeom prst="rect">
            <a:avLst/>
          </a:prstGeom>
          <a:solidFill>
            <a:srgbClr val="00B0F0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18537"/>
              </p:ext>
            </p:extLst>
          </p:nvPr>
        </p:nvGraphicFramePr>
        <p:xfrm>
          <a:off x="4090988" y="3209925"/>
          <a:ext cx="9604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Packager Shell Object" showAsIcon="1" r:id="rId3" imgW="960840" imgH="437760" progId="Package">
                  <p:embed/>
                </p:oleObj>
              </mc:Choice>
              <mc:Fallback>
                <p:oleObj name="Packager Shell Object" showAsIcon="1" r:id="rId3" imgW="960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0988" y="3209925"/>
                        <a:ext cx="96043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93636" l="9091" r="93182">
                        <a14:foregroundMark x1="54545" y1="88182" x2="54545" y2="88182"/>
                        <a14:foregroundMark x1="50000" y1="93636" x2="51136" y2="90000"/>
                        <a14:foregroundMark x1="50000" y1="89091" x2="50000" y2="89091"/>
                        <a14:foregroundMark x1="46591" y1="76364" x2="29545" y2="86364"/>
                        <a14:foregroundMark x1="51136" y1="80909" x2="81818" y2="79091"/>
                        <a14:foregroundMark x1="31818" y1="80000" x2="15909" y2="71818"/>
                        <a14:foregroundMark x1="52273" y1="90000" x2="75000" y2="91818"/>
                        <a14:foregroundMark x1="20455" y1="66364" x2="9091" y2="61818"/>
                        <a14:backgroundMark x1="81818" y1="61818" x2="89773" y2="7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67" y="4191000"/>
            <a:ext cx="3340034" cy="22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ভিডিও তে আমরা কি দেখতে পেলাম?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295399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ভাষা আন্দোলন।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কোন ভাষায় কথা বলি?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200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ভাষায়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96294"/>
            <a:ext cx="8552543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79945"/>
            <a:ext cx="6019800" cy="41274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95400" y="533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39157" y="551112"/>
            <a:ext cx="674188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 বাংলা ভাষা</a:t>
            </a:r>
            <a:endParaRPr lang="en-GB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6257" y="5943600"/>
            <a:ext cx="28956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" y="1981200"/>
            <a:ext cx="4064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85800"/>
            <a:ext cx="3886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এই ছবিটি কার?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8829" y="5334000"/>
            <a:ext cx="24384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685800"/>
            <a:ext cx="4419600" cy="59400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বেগম সুফিয়া কামাল ২০ জুন ১৯১১ সালে বরিশাল জেলায় জন্মগ্রহন করেন।তিনি কবি ও সমাজসে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 ছিলেন। তার বিখ্যাত কাব্যের মধ্যে সাঁজের মায়া,মায়া কানন,ইতল বিতল,স্বনির্বাচিত কবিতা সংকলন ইত্যাদি।তিনি ২০ নভেম্বর ১৯৯৯ সালে মৃত্যু বরন করেন।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"/>
            <a:ext cx="76962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 </a:t>
            </a:r>
            <a:r>
              <a:rPr lang="en-US" sz="4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8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GB" sz="48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57462"/>
            <a:ext cx="8047220" cy="40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1036</TotalTime>
  <Words>464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Composite</vt:lpstr>
      <vt:lpstr>Solstice</vt:lpstr>
      <vt:lpstr>Concourse</vt:lpstr>
      <vt:lpstr>Thatch</vt:lpstr>
      <vt:lpstr>Angles</vt:lpstr>
      <vt:lpstr>Clarity</vt:lpstr>
      <vt:lpstr>Oriel</vt:lpstr>
      <vt:lpstr>Verve</vt:lpstr>
      <vt:lpstr>Trek</vt:lpstr>
      <vt:lpstr>Austin</vt:lpstr>
      <vt:lpstr>1_Elemental</vt:lpstr>
      <vt:lpstr>Metro</vt:lpstr>
      <vt:lpstr>Executive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158</cp:revision>
  <dcterms:created xsi:type="dcterms:W3CDTF">2006-08-16T00:00:00Z</dcterms:created>
  <dcterms:modified xsi:type="dcterms:W3CDTF">2020-01-15T06:56:01Z</dcterms:modified>
</cp:coreProperties>
</file>