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0" r:id="rId3"/>
    <p:sldId id="268" r:id="rId4"/>
    <p:sldId id="260" r:id="rId5"/>
    <p:sldId id="262" r:id="rId6"/>
    <p:sldId id="274" r:id="rId7"/>
    <p:sldId id="273" r:id="rId8"/>
    <p:sldId id="264" r:id="rId9"/>
    <p:sldId id="263" r:id="rId10"/>
    <p:sldId id="272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>
        <p:scale>
          <a:sx n="82" d="100"/>
          <a:sy n="82" d="100"/>
        </p:scale>
        <p:origin x="-3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3817-7007-496E-8F16-29ADE9764A8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0B31D-AD93-4A10-8B2D-499E8F6DE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64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utofspscd17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9144000" cy="3413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bn-IN" sz="6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ফজরের ফরজ নামাজ কয় রাকাত</a:t>
            </a:r>
          </a:p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bn-IN" sz="6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পাঁচ ওয়াক্ত নামাজে কত ফরজ</a:t>
            </a:r>
            <a:endParaRPr lang="bn-IN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92963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bn-IN" sz="36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নামা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 আরবী শব্দ কী</a:t>
            </a:r>
          </a:p>
          <a:p>
            <a:endPara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নামা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আদায়কারী আখেরাতে কি পাবে</a:t>
            </a:r>
          </a:p>
          <a:p>
            <a:endPara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নামা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মানুষকে কী কাজ হতে বিরত রাখে</a:t>
            </a:r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2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835" y="1828800"/>
            <a:ext cx="8610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</a:t>
            </a:r>
            <a:r>
              <a:rPr lang="bn-IN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bn-IN" sz="66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নামাজের উপকারিতা বর্ণনা কর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1428" y="457200"/>
            <a:ext cx="3858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905000"/>
            <a:ext cx="6781800" cy="4953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4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" y="1752600"/>
            <a:ext cx="807720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895600" y="304800"/>
            <a:ext cx="30139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00600" y="40386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IN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ষ্ঠ</a:t>
            </a:r>
            <a:r>
              <a:rPr lang="bn-BD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 ও ন</a:t>
            </a:r>
            <a:r>
              <a:rPr lang="bn-BD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ৈতিক শিক্ষা</a:t>
            </a:r>
            <a:endParaRPr lang="bn-IN" sz="3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BD" sz="3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227" y="3545083"/>
            <a:ext cx="473177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00B050"/>
              </a:solidFill>
              <a:latin typeface="RinkiySushreeMJ" pitchFamily="2" charset="0"/>
              <a:cs typeface="RinkiySushreeMJ" pitchFamily="2" charset="0"/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জালাল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উদ্দীন</a:t>
            </a:r>
            <a:endParaRPr lang="en-US" sz="2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সেন্ট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ফিলিপস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মোবাইল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০1725443962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RinkiySushreeMJ" pitchFamily="2" charset="0"/>
                <a:cs typeface="RinkiySushreeMJ" pitchFamily="2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jutofspscd17@gmail.com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n-BD" sz="2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152400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F0"/>
                </a:solidFill>
              </a:rPr>
              <a:t>   </a:t>
            </a:r>
            <a:r>
              <a:rPr lang="en-US" sz="4400" dirty="0" err="1" smtClean="0">
                <a:solidFill>
                  <a:srgbClr val="00B0F0"/>
                </a:solidFill>
              </a:rPr>
              <a:t>পরিচিতি</a:t>
            </a:r>
            <a:endParaRPr lang="en-US" sz="5400" dirty="0">
              <a:solidFill>
                <a:srgbClr val="00B0F0"/>
              </a:solidFill>
            </a:endParaRPr>
          </a:p>
        </p:txBody>
      </p:sp>
      <p:pic>
        <p:nvPicPr>
          <p:cNvPr id="1028" name="Picture 4" descr="https://www.teachers.gov.bd/profile_pictures/kSTeSt9FxfnScev7L97xfZPIs2Oy68MuIBGNj5Uc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143000"/>
            <a:ext cx="2022475" cy="2363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512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007" y="2458490"/>
            <a:ext cx="4389120" cy="291693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6406" y="2303854"/>
            <a:ext cx="3372321" cy="26578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929" y="2896952"/>
            <a:ext cx="2581275" cy="1771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838200"/>
            <a:ext cx="8606117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ZIZUL\Desktop\Siraj\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1"/>
            <a:ext cx="5181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95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lang="bn-BD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</a:t>
            </a:r>
            <a:endParaRPr lang="en-US" sz="16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66" y="12954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 নামা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এর পূর্বে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ওয়াক্ত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5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ZIZUL\Desktop\Siraj\254183894_9e983d65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324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91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IZUL\Desktop\Siraj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238999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9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123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Kazi Al-Fami</dc:creator>
  <cp:lastModifiedBy>lab</cp:lastModifiedBy>
  <cp:revision>66</cp:revision>
  <dcterms:created xsi:type="dcterms:W3CDTF">2006-08-16T00:00:00Z</dcterms:created>
  <dcterms:modified xsi:type="dcterms:W3CDTF">2020-01-15T05:16:40Z</dcterms:modified>
</cp:coreProperties>
</file>