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0770-C09F-4453-9B9D-A198367EB4C6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D02E-68E9-454C-8B73-B56ABDB73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4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D02E-68E9-454C-8B73-B56ABDB7372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Multimedia</a:t>
            </a:r>
          </a:p>
          <a:p>
            <a:pPr algn="ctr"/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Class-এ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HAHIDUL ISLAM\Downloads\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1"/>
            <a:ext cx="2638425" cy="26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AHIDUL ISLAM\Desktop\hg\y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" y="381000"/>
            <a:ext cx="250853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762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সমীকরন লেখার নিয়ম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একটি রাসায়নিক বিক্রিয়ায় যা ঘটে তাই সমীকরনে দেখাতে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সমীকরন লেখার সময় বাম দিকে বিক্রিয়ক ও ডান দিকে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লিখতে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বিক্রিয়ক ও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একাধিক হলে তাদের সংকেতের মধ্যে যোগ চিহ্ন(+) দিতে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বিক্রিয়ক পদার্থগুলোর দিক থেকে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দিকে একটি → চিহ্ন দিতে হবে। 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5. রাসায়নিক বিক্রিয়ায় কোন পরমানু সৃষ্টি বা ধংশ হয় না। সুতরাং সমীকরনের উভয় দিকে পরমানুর সংখা সমান থাকতে হবে। অর্থাৎ সমতা করতে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6. সমতা প্রাপ্ত হলে বিক্রিয়ক ও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মাঝে = চিহ্ন ব্যবহার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রাসায়নিক বিক্রিয়াঃ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lank-white-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0"/>
            <a:ext cx="4419600" cy="2028444"/>
          </a:xfrm>
          <a:prstGeom prst="rect">
            <a:avLst/>
          </a:prstGeom>
        </p:spPr>
      </p:pic>
      <p:pic>
        <p:nvPicPr>
          <p:cNvPr id="7" name="Picture 6" descr="hydrogen-oxygen-and-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4495800" cy="21336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990600" y="3657600"/>
            <a:ext cx="6705600" cy="3200400"/>
          </a:xfrm>
          <a:prstGeom prst="wedgeEllipseCallout">
            <a:avLst>
              <a:gd name="adj1" fmla="val 3503"/>
              <a:gd name="adj2" fmla="val -93544"/>
            </a:avLst>
          </a:prstGeom>
          <a:solidFill>
            <a:srgbClr val="66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সংযোজন বিক্রিয়াঃ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দুই বা ততোধিক মৌলিক বা যৌগিক পদার্থ বিক্রিয়া করে একটি মাত্র যৌগ উৎপন্ন করে তাকে সংযোজন বিক্রিয়া বলে।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62200" y="3657600"/>
            <a:ext cx="4343400" cy="3124200"/>
          </a:xfrm>
          <a:prstGeom prst="wedgeEllipseCallout">
            <a:avLst>
              <a:gd name="adj1" fmla="val 4430"/>
              <a:gd name="adj2" fmla="val -689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দহন বিক্রিয়াঃ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বায়ু বা অক্সিজেনের উপস্থিতিতে কোন পদার্থে অগ্নিসংযোগ তা ভিন্ন কোন পদার্থে পরিনত হয় তাকে দহন বিক্রিয়া বলে।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ank-white-page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44958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Combustion_reaction_of_methane-589cb0dd5f9b58819c12fe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1730"/>
            <a:ext cx="4343400" cy="29100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firewor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3000"/>
            <a:ext cx="2362200" cy="317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00-506543006-multi-color-firewor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657600"/>
            <a:ext cx="2133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ction-single-di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837"/>
            <a:ext cx="4724400" cy="2214563"/>
          </a:xfrm>
          <a:prstGeom prst="rect">
            <a:avLst/>
          </a:prstGeom>
        </p:spPr>
      </p:pic>
      <p:pic>
        <p:nvPicPr>
          <p:cNvPr id="4" name="Picture 3" descr="redox reaction_1417087435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6666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029200" y="2590800"/>
            <a:ext cx="4114800" cy="3886200"/>
          </a:xfrm>
          <a:prstGeom prst="wedgeEllipseCallout">
            <a:avLst>
              <a:gd name="adj1" fmla="val -55540"/>
              <a:gd name="adj2" fmla="val -540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 বিক্রিয়াঃ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একটি মৌল অন্য একটি যৌগের অনুর এক বা একাধিক পরমানুকে সরিয়ে নিজেই তার স্থান দখল করে তাকে প্রতিস্থাপন বিক্রিয়া বলে।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ingle-displacement-exam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343400"/>
            <a:ext cx="464820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179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2-6-08_Sonali_10_Chemistry_10.2.1.2.2_SJT_SG_html_7780c6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76200"/>
            <a:ext cx="4343400" cy="1981200"/>
          </a:xfrm>
          <a:prstGeom prst="rect">
            <a:avLst/>
          </a:prstGeom>
        </p:spPr>
      </p:pic>
      <p:pic>
        <p:nvPicPr>
          <p:cNvPr id="6" name="Picture 5" descr="Electrolysis_of_Wa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4800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4953000" y="2362200"/>
            <a:ext cx="4191000" cy="4191000"/>
          </a:xfrm>
          <a:prstGeom prst="wedgeEllipseCallout">
            <a:avLst>
              <a:gd name="adj1" fmla="val -52342"/>
              <a:gd name="adj2" fmla="val -615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বিয়োজন বিক্রিয়াঃ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বিক্রিয়ায় একটি যৌগ বিভক্ত হয়ে দুই বা ততোধিক মৌল বা যৌগে পরিনত হয় তাকে  বিক্রিয়া বলে।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g-che-acids-dia05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4191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7877897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4724400" y="3352800"/>
            <a:ext cx="4419600" cy="3505200"/>
          </a:xfrm>
          <a:prstGeom prst="wedgeEllipseCallout">
            <a:avLst>
              <a:gd name="adj1" fmla="val -60952"/>
              <a:gd name="adj2" fmla="val -542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প্রশমন বিক্রিয়াঃ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একটি এসিড ও একটি ক্ষার বিক্রিয়া করে লবন ও পানি উতপন্ন করে তাকে প্রশমন বিক্রিয়া বলে।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বিক্রিয়ায় তাপশক্তির রূপান্তরঃ-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962400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φιάλες-υγραερίου-χρήσ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3960808" cy="2962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4953000" y="838200"/>
            <a:ext cx="3581400" cy="2895600"/>
          </a:xfrm>
          <a:prstGeom prst="wedgeEllipseCallout">
            <a:avLst>
              <a:gd name="adj1" fmla="val -79360"/>
              <a:gd name="adj2" fmla="val 56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মোমবাতিতে সঞ্চিত রাসায়নিক শক্তি তাপশক্তি ও আলোক শক্তিতে রূপান্তরিত হয়।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05400" y="3886200"/>
            <a:ext cx="3581400" cy="2895600"/>
          </a:xfrm>
          <a:prstGeom prst="wedgeEllipseCallout">
            <a:avLst>
              <a:gd name="adj1" fmla="val -85645"/>
              <a:gd name="adj2" fmla="val -2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সিলিন্ডারে সঞ্চিত রাসায়নিক শক্তি তাপশক্তি ও আলোক শক্তিতে রূপান্তরিত হয়।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</a:t>
            </a:r>
            <a:endParaRPr lang="en-US" sz="6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ryCell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772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ভালো করে লক্ষ্য কর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yCell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83" y="0"/>
            <a:ext cx="3756617" cy="274094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6200" y="2286000"/>
            <a:ext cx="6324600" cy="4495800"/>
          </a:xfrm>
          <a:prstGeom prst="wedgeEllipseCallout">
            <a:avLst>
              <a:gd name="adj1" fmla="val 57182"/>
              <a:gd name="adj2" fmla="val -69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ব্যাটারীতে অ্যামোনিয়াম ক্লোরাইড, কয়লার গুড়া ও ম্যাংগানিজ  ডাই অক্সাইড এর পেস্ট  ব্যবহৃত হয়,এই পেস্ট দস্তার চোঙে ভরতে হয় । ভিতরে একটি কার্বন দন্ড থাকে, তার মাথায় ধাতব টুপি থাকে।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yCell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100117" cy="226194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04800" y="1752600"/>
            <a:ext cx="6324600" cy="5105400"/>
          </a:xfrm>
          <a:prstGeom prst="wedgeEllipseCallout">
            <a:avLst>
              <a:gd name="adj1" fmla="val 45962"/>
              <a:gd name="adj2" fmla="val -632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কোষের বর্তনী তৈরী করলে বাল্ব জ্বলে উঠবে। কারণ, ব্যাটারীতে ব্যবহৃত অ্যামোনিয়াম ক্লোরাইড, কয়লার গুড়া ও ম্যাংগানিজ  ডাই অক্সাইড রাসায়নিক শক্তি রূপান্তরিত হয়ে আলোক শক্তি উৎপন্ন করেছে।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 রাসায়নিক শক্তি আলোক শক্তিতে রূপান্তরিত হয়েছে।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0"/>
            <a:ext cx="4572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			    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শেরপুর,বগুড়া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মোবাঃ-০১৭২৪৬২২২০৯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shahidulgdm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21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362200"/>
            <a:ext cx="3200400" cy="21852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শ্রেণীঃ- ৮ম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বিষয়ঃ- বিজ্ঞান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অধ্যায়ঃ- অষ্টম।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SHAHIDUL ISLAM\Desktop\hg\y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828377"/>
            <a:ext cx="2143125" cy="14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267200" y="1200329"/>
            <a:ext cx="990600" cy="7808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 বিশ্লেষণ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olytic 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763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olytic 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247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609600" y="2286000"/>
            <a:ext cx="5486400" cy="4038600"/>
          </a:xfrm>
          <a:prstGeom prst="wedgeEllipseCallout">
            <a:avLst>
              <a:gd name="adj1" fmla="val 60201"/>
              <a:gd name="adj2" fmla="val -440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ধণাত্নক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মেরুর সাথে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যুক্ত,সেটিতে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বুদবুদ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যে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মেরুর সাথে যুক্ত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ধূসর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দেখা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791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876800" y="1752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81400" y="3124200"/>
            <a:ext cx="990600" cy="152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05400" y="4495800"/>
            <a:ext cx="990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81600" y="5791200"/>
            <a:ext cx="9906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0" y="0"/>
            <a:ext cx="3429000" cy="29718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ফলে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রাসায়নিক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(যা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উৎপন্ন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362200" y="3200400"/>
            <a:ext cx="4191000" cy="3657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 দ্রবীভূত বা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অবস্থায়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পরিবহন করে না ,ফলে রাসায়নিক বিক্রিয়া ও করে না,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অবিশ্লেষ্য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 বলে।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715000" y="0"/>
            <a:ext cx="3352800" cy="29718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পদার্থ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ফলে রাসায়নিক বিক্রিয়া করে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পরিণত হয়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***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কোনটি 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(১)Fe (২) I (৩) Ag (৪) Au ।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কপারের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কত ?</a:t>
            </a:r>
          </a:p>
          <a:p>
            <a:pPr marL="742950" indent="-742950">
              <a:buAutoNum type="arabicParenBoth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(২) ২ (৩) ২,৩ (৪) ১,২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***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চুনাপাথর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অক্সাইড +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অক্সাইড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কোন ধরনের বিক্রিয়া 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(৩)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(৪)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4267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0" y="0"/>
            <a:ext cx="9144000" cy="6858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টি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,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আনবে?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0" y="0"/>
            <a:ext cx="9144000" cy="6858000"/>
          </a:xfrm>
          <a:prstGeom prst="quad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1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calreactions-110213153859-phpapp01-thumbnai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2228850"/>
          </a:xfrm>
          <a:prstGeom prst="rect">
            <a:avLst/>
          </a:prstGeom>
        </p:spPr>
      </p:pic>
      <p:pic>
        <p:nvPicPr>
          <p:cNvPr id="3" name="Picture 2" descr="123535121-58b5b3173df78cdcd8ac81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3276600" cy="2209800"/>
          </a:xfrm>
          <a:prstGeom prst="rect">
            <a:avLst/>
          </a:prstGeom>
        </p:spPr>
      </p:pic>
      <p:pic>
        <p:nvPicPr>
          <p:cNvPr id="4" name="Picture 3" descr="851c9f6a920610494dd6ab3e8cb9a3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0"/>
            <a:ext cx="2819400" cy="2188723"/>
          </a:xfrm>
          <a:prstGeom prst="rect">
            <a:avLst/>
          </a:prstGeom>
        </p:spPr>
      </p:pic>
      <p:pic>
        <p:nvPicPr>
          <p:cNvPr id="5" name="Picture 4" descr="istock-chemistry-flasks-300x1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72000"/>
            <a:ext cx="3124200" cy="22860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2667000" cy="2286000"/>
          </a:xfrm>
          <a:prstGeom prst="rect">
            <a:avLst/>
          </a:prstGeom>
        </p:spPr>
      </p:pic>
      <p:pic>
        <p:nvPicPr>
          <p:cNvPr id="8" name="Picture 7" descr="fotolia_5411586_X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572000"/>
            <a:ext cx="33528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5223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ভালো করে লক্ষ্য কর -----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আলোচ্য বিষয়ঃ-</a:t>
            </a:r>
            <a:endParaRPr lang="en-US" sz="54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</a:t>
            </a:r>
            <a:endParaRPr lang="en-US" sz="72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অধ্যায় পাঠ শেষে শিক্ষার্থীরা---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রাসায়নিক বিক্রিয়া ব্যাখ্যা করতে  	পারবে।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শুষ্ককোষের শক্তির রূপান্তর ব্যাখ্যা করতে 	পারবে।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তড়িৎ বিশ্লেষণ ব্যাখ্যা করতে পারবে।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-11739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মৌলের পুরো নামের সংক্ষিপ্ত রূপকে প্রতীক বলে।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 ইংরেজী বা ল্যাটিন নামের একটি বা দুইটি অক্ষর দ্বারা লিখা হয়।</a:t>
            </a:r>
          </a:p>
        </p:txBody>
      </p:sp>
      <p:pic>
        <p:nvPicPr>
          <p:cNvPr id="5" name="Picture 4" descr="hydrog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981200" cy="2047875"/>
          </a:xfrm>
          <a:prstGeom prst="rect">
            <a:avLst/>
          </a:prstGeom>
        </p:spPr>
      </p:pic>
      <p:pic>
        <p:nvPicPr>
          <p:cNvPr id="6" name="Picture 5" descr="oxyg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28800"/>
            <a:ext cx="1733333" cy="2057400"/>
          </a:xfrm>
          <a:prstGeom prst="rect">
            <a:avLst/>
          </a:prstGeom>
        </p:spPr>
      </p:pic>
      <p:pic>
        <p:nvPicPr>
          <p:cNvPr id="7" name="Picture 6" descr="7095443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828800"/>
            <a:ext cx="1752600" cy="2057400"/>
          </a:xfrm>
          <a:prstGeom prst="rect">
            <a:avLst/>
          </a:prstGeom>
        </p:spPr>
      </p:pic>
      <p:pic>
        <p:nvPicPr>
          <p:cNvPr id="8" name="Picture 7" descr="flat,800x800,075,f.u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828800"/>
            <a:ext cx="1676400" cy="2070100"/>
          </a:xfrm>
          <a:prstGeom prst="rect">
            <a:avLst/>
          </a:prstGeom>
        </p:spPr>
      </p:pic>
      <p:pic>
        <p:nvPicPr>
          <p:cNvPr id="9" name="Picture 8" descr="Sodium_Tile-300x3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905" y="1828800"/>
            <a:ext cx="2038095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733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endParaRPr lang="en-US" sz="6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4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 বা যৌগের অণুর সংক্ষিপ্ত রূপকে সংকেত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34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 ydrozen –এর সংকেত = 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Oxyzen-এর সংকেত = 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Carbon – Di- Oxyde –এর সংকেত = CO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endParaRPr lang="en-US" sz="6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মৌলের একটি পরমাণু যতগুলো হাইড্রোজেন পমাণুর সাথে যুক্ত হতে পারে তার ঐ সংখ্যাকে ঐ পরমাণুর যোজনী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3124200" cy="200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mmonia-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362200"/>
            <a:ext cx="2476500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ethane-2D-flat-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781" y="1676400"/>
            <a:ext cx="2514219" cy="257707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0" y="4572000"/>
            <a:ext cx="3200400" cy="2286000"/>
          </a:xfrm>
          <a:prstGeom prst="wedgeEllipseCallout">
            <a:avLst>
              <a:gd name="adj1" fmla="val 705"/>
              <a:gd name="adj2" fmla="val -74231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অণুতে অক্সিজেনের দুটি হাত।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অক্সিজেনের যোজনী=২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00400" y="4724400"/>
            <a:ext cx="2971800" cy="2286000"/>
          </a:xfrm>
          <a:prstGeom prst="wedgeEllipseCallout">
            <a:avLst>
              <a:gd name="adj1" fmla="val 705"/>
              <a:gd name="adj2" fmla="val -74231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এ্যামোনিয়ার অণুতে নাইট্রোজেনের তিনটি হাত।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নাইট্রোজেনের যোজনী=৩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324600" y="4495800"/>
            <a:ext cx="2895600" cy="2667000"/>
          </a:xfrm>
          <a:prstGeom prst="wedgeEllipseCallout">
            <a:avLst>
              <a:gd name="adj1" fmla="val 1204"/>
              <a:gd name="adj2" fmla="val -59989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>
                <a:gd name="adj1" fmla="val 9702369"/>
                <a:gd name="adj2" fmla="val 49113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মিথেনের অণুতে কার্বনের চারটি হাত।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কার্বনের যোজনী=৪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51441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4400"/>
            <a:ext cx="83820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-76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বিক্রিয়াঃ-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এক বা একাধিক বস্তু এক বা একাধিক নতুন বস্তুতে পরিনত হয় তাকে রাসায়নিক বিক্রিয়া বলে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বিক্রিয়ায় দুটি অংশ থাকে। ১) বিক্রিয়ক ও ২)উ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পাদ।</a:t>
            </a:r>
            <a:b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as-IN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বিক্রিয়কঃ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পদার্থ গুলো রাসায়নিক বিক্রিয়ায় অংশ গ্রহন করে তাদেরকে বিক্রিয়ক বলে। </a:t>
            </a:r>
            <a:b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as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পাদকঃ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বিক্রিয়ায়র ফলে যে সকল নতুন পদার্থ উপন্ন করে তাদের 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সমীকরন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রাসায়নিক বিক্রিয়ায় অংশগ্রহনকারী বিক্রিয়ক ও উৎপাদক সমূহকে প্রতীক, সংকেত ও কতগুলি চিহ্নের (+,-,=,÷,→,↔ইত্যাদি) সাহায্যে সংক্ষিপ্ত ভাবে প্রকাশ করাকে রাসায়নিক সমীকরন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emical_eq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85344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734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 কার্বনেট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 অক্সাইড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567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 অক্সাইড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792</TotalTime>
  <Words>604</Words>
  <Application>Microsoft Office PowerPoint</Application>
  <PresentationFormat>On-screen Show (4:3)</PresentationFormat>
  <Paragraphs>83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MIZANUR RAHMAN</dc:creator>
  <cp:lastModifiedBy>SHAHIDUL ISLAM</cp:lastModifiedBy>
  <cp:revision>269</cp:revision>
  <dcterms:created xsi:type="dcterms:W3CDTF">2006-08-16T00:00:00Z</dcterms:created>
  <dcterms:modified xsi:type="dcterms:W3CDTF">2020-01-13T16:07:21Z</dcterms:modified>
</cp:coreProperties>
</file>