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480F7-EDB0-4E71-9C7B-0B46352D0434}" type="doc">
      <dgm:prSet loTypeId="urn:microsoft.com/office/officeart/2005/8/layout/radial5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67983B8-7BAD-4876-BEAD-BD98E5E55E3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3136A2F-4043-4F60-AD80-4107C8A51645}" type="parTrans" cxnId="{5E5C09F0-5641-441F-835E-EEA2F6CD82EE}">
      <dgm:prSet/>
      <dgm:spPr/>
      <dgm:t>
        <a:bodyPr/>
        <a:lstStyle/>
        <a:p>
          <a:endParaRPr lang="en-US"/>
        </a:p>
      </dgm:t>
    </dgm:pt>
    <dgm:pt modelId="{73E51441-6917-4A40-8183-B50D664C26AC}" type="sibTrans" cxnId="{5E5C09F0-5641-441F-835E-EEA2F6CD82EE}">
      <dgm:prSet/>
      <dgm:spPr/>
      <dgm:t>
        <a:bodyPr/>
        <a:lstStyle/>
        <a:p>
          <a:endParaRPr lang="en-US"/>
        </a:p>
      </dgm:t>
    </dgm:pt>
    <dgm:pt modelId="{B6B84CF4-E772-4475-8E35-EDDFA5659DC2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১৯৩৫খ্রিঃ</a:t>
          </a:r>
        </a:p>
      </dgm:t>
    </dgm:pt>
    <dgm:pt modelId="{D5BAFA32-38B1-4C21-BCD9-9E23177EC198}" type="parTrans" cxnId="{B4E85534-13CD-4D66-8FC4-AA5E442BF712}">
      <dgm:prSet/>
      <dgm:spPr/>
      <dgm:t>
        <a:bodyPr/>
        <a:lstStyle/>
        <a:p>
          <a:endParaRPr lang="en-US"/>
        </a:p>
      </dgm:t>
    </dgm:pt>
    <dgm:pt modelId="{888F2CAD-0589-4B72-9CD6-D17003CF81EC}" type="sibTrans" cxnId="{B4E85534-13CD-4D66-8FC4-AA5E442BF712}">
      <dgm:prSet/>
      <dgm:spPr/>
      <dgm:t>
        <a:bodyPr/>
        <a:lstStyle/>
        <a:p>
          <a:endParaRPr lang="en-US"/>
        </a:p>
      </dgm:t>
    </dgm:pt>
    <dgm:pt modelId="{9C6EF790-48A6-4FAB-AAE5-0BA52A1E9D23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বঙ্গের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মালদহ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D14AE-7C10-46B6-A73D-0E9DE8B9BA83}" type="parTrans" cxnId="{D53B2638-AE9B-4429-9B07-5F1E4C1C29F8}">
      <dgm:prSet/>
      <dgm:spPr/>
      <dgm:t>
        <a:bodyPr/>
        <a:lstStyle/>
        <a:p>
          <a:endParaRPr lang="en-US"/>
        </a:p>
      </dgm:t>
    </dgm:pt>
    <dgm:pt modelId="{5B037071-387D-452D-9890-F7EB5DEC03C2}" type="sibTrans" cxnId="{D53B2638-AE9B-4429-9B07-5F1E4C1C29F8}">
      <dgm:prSet/>
      <dgm:spPr/>
      <dgm:t>
        <a:bodyPr/>
        <a:lstStyle/>
        <a:p>
          <a:endParaRPr lang="en-US"/>
        </a:p>
      </dgm:t>
    </dgm:pt>
    <dgm:pt modelId="{9F608E58-D444-49DC-8036-D80A303E12C7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ঢাবিঃ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এম,এ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ডিগ্রী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150541-DB71-43F8-A5A5-DB88C7B1D3F0}" type="parTrans" cxnId="{7803A398-8BD0-47F0-9A02-29044A93B6A6}">
      <dgm:prSet/>
      <dgm:spPr/>
      <dgm:t>
        <a:bodyPr/>
        <a:lstStyle/>
        <a:p>
          <a:endParaRPr lang="en-US"/>
        </a:p>
      </dgm:t>
    </dgm:pt>
    <dgm:pt modelId="{A65EE2A6-D92B-4696-BD0F-07969CB2F96A}" type="sibTrans" cxnId="{7803A398-8BD0-47F0-9A02-29044A93B6A6}">
      <dgm:prSet/>
      <dgm:spPr/>
      <dgm:t>
        <a:bodyPr/>
        <a:lstStyle/>
        <a:p>
          <a:endParaRPr lang="en-US"/>
        </a:p>
      </dgm:t>
    </dgm:pt>
    <dgm:pt modelId="{E042945F-2149-415A-95B0-EA26D382E24D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</a:p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গবেষনা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4913A1-1785-4A92-BF63-CB32C1D611A5}" type="parTrans" cxnId="{3FDC6E98-1536-4E7B-A551-4CA2C1FDEE29}">
      <dgm:prSet/>
      <dgm:spPr/>
      <dgm:t>
        <a:bodyPr/>
        <a:lstStyle/>
        <a:p>
          <a:endParaRPr lang="en-US"/>
        </a:p>
      </dgm:t>
    </dgm:pt>
    <dgm:pt modelId="{BCF62621-E049-4982-A48F-F68A6B504395}" type="sibTrans" cxnId="{3FDC6E98-1536-4E7B-A551-4CA2C1FDEE29}">
      <dgm:prSet/>
      <dgm:spPr/>
      <dgm:t>
        <a:bodyPr/>
        <a:lstStyle/>
        <a:p>
          <a:endParaRPr lang="en-US"/>
        </a:p>
      </dgm:t>
    </dgm:pt>
    <dgm:pt modelId="{182C0879-B04A-4F14-886C-A75B641E07F3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২০১৯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২জুন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5A302F-ECAD-40FE-9502-0CB9032D1BC5}" type="parTrans" cxnId="{7206357E-B067-45C7-A85E-09FA484F658C}">
      <dgm:prSet/>
      <dgm:spPr/>
      <dgm:t>
        <a:bodyPr/>
        <a:lstStyle/>
        <a:p>
          <a:endParaRPr lang="en-US"/>
        </a:p>
      </dgm:t>
    </dgm:pt>
    <dgm:pt modelId="{90DAEA97-12CC-49EA-8E80-CE2733CE2159}" type="sibTrans" cxnId="{7206357E-B067-45C7-A85E-09FA484F658C}">
      <dgm:prSet/>
      <dgm:spPr/>
      <dgm:t>
        <a:bodyPr/>
        <a:lstStyle/>
        <a:p>
          <a:endParaRPr lang="en-US"/>
        </a:p>
      </dgm:t>
    </dgm:pt>
    <dgm:pt modelId="{D1FD611D-6E9E-4982-9A7B-187A4A67C4B4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শিশু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একাঃ২১এপদক,বাংলা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একাডেঃপুঃ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E7CF92-6AFE-4B99-90D3-F51A251E2306}" type="parTrans" cxnId="{7C1789FE-7F23-4C44-AC8A-F2E901A85FB0}">
      <dgm:prSet/>
      <dgm:spPr/>
      <dgm:t>
        <a:bodyPr/>
        <a:lstStyle/>
        <a:p>
          <a:endParaRPr lang="en-US"/>
        </a:p>
      </dgm:t>
    </dgm:pt>
    <dgm:pt modelId="{61107809-83B5-4810-B0E8-7AEFFE725482}" type="sibTrans" cxnId="{7C1789FE-7F23-4C44-AC8A-F2E901A85FB0}">
      <dgm:prSet/>
      <dgm:spPr/>
      <dgm:t>
        <a:bodyPr/>
        <a:lstStyle/>
        <a:p>
          <a:endParaRPr lang="en-US"/>
        </a:p>
      </dgm:t>
    </dgm:pt>
    <dgm:pt modelId="{963B79D9-6855-48F6-86F8-C49A2ECD48AD}" type="pres">
      <dgm:prSet presAssocID="{A76480F7-EDB0-4E71-9C7B-0B46352D043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CF7BC4-83DB-4C50-AA09-A0423635EBD4}" type="pres">
      <dgm:prSet presAssocID="{867983B8-7BAD-4876-BEAD-BD98E5E55E3E}" presName="centerShape" presStyleLbl="node0" presStyleIdx="0" presStyleCnt="1"/>
      <dgm:spPr/>
    </dgm:pt>
    <dgm:pt modelId="{E0C70BA4-6400-4649-9991-54165DD4BF29}" type="pres">
      <dgm:prSet presAssocID="{D5BAFA32-38B1-4C21-BCD9-9E23177EC198}" presName="parTrans" presStyleLbl="sibTrans2D1" presStyleIdx="0" presStyleCnt="6"/>
      <dgm:spPr/>
    </dgm:pt>
    <dgm:pt modelId="{F7EAAE8F-88F4-4A8D-A7FA-102A4EC9D7F9}" type="pres">
      <dgm:prSet presAssocID="{D5BAFA32-38B1-4C21-BCD9-9E23177EC198}" presName="connectorText" presStyleLbl="sibTrans2D1" presStyleIdx="0" presStyleCnt="6"/>
      <dgm:spPr/>
    </dgm:pt>
    <dgm:pt modelId="{498E9B10-B934-42A5-82B2-458ECD7504B4}" type="pres">
      <dgm:prSet presAssocID="{B6B84CF4-E772-4475-8E35-EDDFA5659DC2}" presName="node" presStyleLbl="node1" presStyleIdx="0" presStyleCnt="6">
        <dgm:presLayoutVars>
          <dgm:bulletEnabled val="1"/>
        </dgm:presLayoutVars>
      </dgm:prSet>
      <dgm:spPr/>
    </dgm:pt>
    <dgm:pt modelId="{80099BC1-72B4-406A-BA2E-0D5F8B90DF27}" type="pres">
      <dgm:prSet presAssocID="{CC6D14AE-7C10-46B6-A73D-0E9DE8B9BA83}" presName="parTrans" presStyleLbl="sibTrans2D1" presStyleIdx="1" presStyleCnt="6"/>
      <dgm:spPr/>
    </dgm:pt>
    <dgm:pt modelId="{2B5FCD6D-3299-4048-BEC8-9C9F4948423A}" type="pres">
      <dgm:prSet presAssocID="{CC6D14AE-7C10-46B6-A73D-0E9DE8B9BA83}" presName="connectorText" presStyleLbl="sibTrans2D1" presStyleIdx="1" presStyleCnt="6"/>
      <dgm:spPr/>
    </dgm:pt>
    <dgm:pt modelId="{8B822EC4-1B9D-4A0A-BB55-4DA61E9ACA7D}" type="pres">
      <dgm:prSet presAssocID="{9C6EF790-48A6-4FAB-AAE5-0BA52A1E9D23}" presName="node" presStyleLbl="node1" presStyleIdx="1" presStyleCnt="6">
        <dgm:presLayoutVars>
          <dgm:bulletEnabled val="1"/>
        </dgm:presLayoutVars>
      </dgm:prSet>
      <dgm:spPr/>
    </dgm:pt>
    <dgm:pt modelId="{FF94D109-2C26-4A05-B3CF-CB35774EE6EE}" type="pres">
      <dgm:prSet presAssocID="{4E150541-DB71-43F8-A5A5-DB88C7B1D3F0}" presName="parTrans" presStyleLbl="sibTrans2D1" presStyleIdx="2" presStyleCnt="6"/>
      <dgm:spPr/>
    </dgm:pt>
    <dgm:pt modelId="{56CFCA1F-5926-43F5-8D7A-5027145C68C1}" type="pres">
      <dgm:prSet presAssocID="{4E150541-DB71-43F8-A5A5-DB88C7B1D3F0}" presName="connectorText" presStyleLbl="sibTrans2D1" presStyleIdx="2" presStyleCnt="6"/>
      <dgm:spPr/>
    </dgm:pt>
    <dgm:pt modelId="{5B15B4A3-1593-4187-81E9-2801877C9645}" type="pres">
      <dgm:prSet presAssocID="{9F608E58-D444-49DC-8036-D80A303E12C7}" presName="node" presStyleLbl="node1" presStyleIdx="2" presStyleCnt="6">
        <dgm:presLayoutVars>
          <dgm:bulletEnabled val="1"/>
        </dgm:presLayoutVars>
      </dgm:prSet>
      <dgm:spPr/>
    </dgm:pt>
    <dgm:pt modelId="{2C298CFF-93A9-46AD-9E84-64F0CCAC1819}" type="pres">
      <dgm:prSet presAssocID="{E84913A1-1785-4A92-BF63-CB32C1D611A5}" presName="parTrans" presStyleLbl="sibTrans2D1" presStyleIdx="3" presStyleCnt="6"/>
      <dgm:spPr/>
    </dgm:pt>
    <dgm:pt modelId="{4B536CCE-63C5-4D7D-AF21-064FCFB366F8}" type="pres">
      <dgm:prSet presAssocID="{E84913A1-1785-4A92-BF63-CB32C1D611A5}" presName="connectorText" presStyleLbl="sibTrans2D1" presStyleIdx="3" presStyleCnt="6"/>
      <dgm:spPr/>
    </dgm:pt>
    <dgm:pt modelId="{5F1F5358-72C7-4DFC-B468-31D8B9613E10}" type="pres">
      <dgm:prSet presAssocID="{E042945F-2149-415A-95B0-EA26D382E24D}" presName="node" presStyleLbl="node1" presStyleIdx="3" presStyleCnt="6" custRadScaleRad="99488" custRadScaleInc="6576">
        <dgm:presLayoutVars>
          <dgm:bulletEnabled val="1"/>
        </dgm:presLayoutVars>
      </dgm:prSet>
      <dgm:spPr/>
    </dgm:pt>
    <dgm:pt modelId="{6D0C4D08-3AA5-4FC1-9B5D-20FC0A68EA2B}" type="pres">
      <dgm:prSet presAssocID="{7AE7CF92-6AFE-4B99-90D3-F51A251E2306}" presName="parTrans" presStyleLbl="sibTrans2D1" presStyleIdx="4" presStyleCnt="6"/>
      <dgm:spPr/>
    </dgm:pt>
    <dgm:pt modelId="{FD8AF153-39C7-4D84-A603-B4D507E2C7EB}" type="pres">
      <dgm:prSet presAssocID="{7AE7CF92-6AFE-4B99-90D3-F51A251E2306}" presName="connectorText" presStyleLbl="sibTrans2D1" presStyleIdx="4" presStyleCnt="6"/>
      <dgm:spPr/>
    </dgm:pt>
    <dgm:pt modelId="{08E81CFD-B9EE-4303-A5D0-A616FD94AA45}" type="pres">
      <dgm:prSet presAssocID="{D1FD611D-6E9E-4982-9A7B-187A4A67C4B4}" presName="node" presStyleLbl="node1" presStyleIdx="4" presStyleCnt="6">
        <dgm:presLayoutVars>
          <dgm:bulletEnabled val="1"/>
        </dgm:presLayoutVars>
      </dgm:prSet>
      <dgm:spPr/>
    </dgm:pt>
    <dgm:pt modelId="{F6DA5102-1837-4546-A71B-A421CA6DB6F7}" type="pres">
      <dgm:prSet presAssocID="{325A302F-ECAD-40FE-9502-0CB9032D1BC5}" presName="parTrans" presStyleLbl="sibTrans2D1" presStyleIdx="5" presStyleCnt="6"/>
      <dgm:spPr/>
    </dgm:pt>
    <dgm:pt modelId="{4BA9718C-B174-4AA9-AAB0-F1A1C9AA6C0E}" type="pres">
      <dgm:prSet presAssocID="{325A302F-ECAD-40FE-9502-0CB9032D1BC5}" presName="connectorText" presStyleLbl="sibTrans2D1" presStyleIdx="5" presStyleCnt="6"/>
      <dgm:spPr/>
    </dgm:pt>
    <dgm:pt modelId="{3E9269FC-7DEE-4EB5-9421-4E31EA2604CC}" type="pres">
      <dgm:prSet presAssocID="{182C0879-B04A-4F14-886C-A75B641E07F3}" presName="node" presStyleLbl="node1" presStyleIdx="5" presStyleCnt="6" custRadScaleRad="100212" custRadScaleInc="-1486">
        <dgm:presLayoutVars>
          <dgm:bulletEnabled val="1"/>
        </dgm:presLayoutVars>
      </dgm:prSet>
      <dgm:spPr/>
    </dgm:pt>
  </dgm:ptLst>
  <dgm:cxnLst>
    <dgm:cxn modelId="{52783120-8314-4A17-A095-8DC342FAE630}" type="presOf" srcId="{E84913A1-1785-4A92-BF63-CB32C1D611A5}" destId="{2C298CFF-93A9-46AD-9E84-64F0CCAC1819}" srcOrd="0" destOrd="0" presId="urn:microsoft.com/office/officeart/2005/8/layout/radial5"/>
    <dgm:cxn modelId="{6F0ADF20-B368-4CC9-91AC-8FD35BD3FFDE}" type="presOf" srcId="{867983B8-7BAD-4876-BEAD-BD98E5E55E3E}" destId="{65CF7BC4-83DB-4C50-AA09-A0423635EBD4}" srcOrd="0" destOrd="0" presId="urn:microsoft.com/office/officeart/2005/8/layout/radial5"/>
    <dgm:cxn modelId="{FA13F321-0B69-4880-A669-CAA9294CFDF1}" type="presOf" srcId="{E042945F-2149-415A-95B0-EA26D382E24D}" destId="{5F1F5358-72C7-4DFC-B468-31D8B9613E10}" srcOrd="0" destOrd="0" presId="urn:microsoft.com/office/officeart/2005/8/layout/radial5"/>
    <dgm:cxn modelId="{B4E85534-13CD-4D66-8FC4-AA5E442BF712}" srcId="{867983B8-7BAD-4876-BEAD-BD98E5E55E3E}" destId="{B6B84CF4-E772-4475-8E35-EDDFA5659DC2}" srcOrd="0" destOrd="0" parTransId="{D5BAFA32-38B1-4C21-BCD9-9E23177EC198}" sibTransId="{888F2CAD-0589-4B72-9CD6-D17003CF81EC}"/>
    <dgm:cxn modelId="{88CFD136-0CF3-4D22-B3AC-6533B9C576A5}" type="presOf" srcId="{9F608E58-D444-49DC-8036-D80A303E12C7}" destId="{5B15B4A3-1593-4187-81E9-2801877C9645}" srcOrd="0" destOrd="0" presId="urn:microsoft.com/office/officeart/2005/8/layout/radial5"/>
    <dgm:cxn modelId="{D53B2638-AE9B-4429-9B07-5F1E4C1C29F8}" srcId="{867983B8-7BAD-4876-BEAD-BD98E5E55E3E}" destId="{9C6EF790-48A6-4FAB-AAE5-0BA52A1E9D23}" srcOrd="1" destOrd="0" parTransId="{CC6D14AE-7C10-46B6-A73D-0E9DE8B9BA83}" sibTransId="{5B037071-387D-452D-9890-F7EB5DEC03C2}"/>
    <dgm:cxn modelId="{356B763F-9BDF-44A5-A80F-52305FAEBE88}" type="presOf" srcId="{CC6D14AE-7C10-46B6-A73D-0E9DE8B9BA83}" destId="{2B5FCD6D-3299-4048-BEC8-9C9F4948423A}" srcOrd="1" destOrd="0" presId="urn:microsoft.com/office/officeart/2005/8/layout/radial5"/>
    <dgm:cxn modelId="{1AC7E266-5A08-4565-B6D2-147D5AAF038F}" type="presOf" srcId="{9C6EF790-48A6-4FAB-AAE5-0BA52A1E9D23}" destId="{8B822EC4-1B9D-4A0A-BB55-4DA61E9ACA7D}" srcOrd="0" destOrd="0" presId="urn:microsoft.com/office/officeart/2005/8/layout/radial5"/>
    <dgm:cxn modelId="{16E43647-21B3-4CF2-A1EB-13147F563FE7}" type="presOf" srcId="{7AE7CF92-6AFE-4B99-90D3-F51A251E2306}" destId="{6D0C4D08-3AA5-4FC1-9B5D-20FC0A68EA2B}" srcOrd="0" destOrd="0" presId="urn:microsoft.com/office/officeart/2005/8/layout/radial5"/>
    <dgm:cxn modelId="{A06BEF6E-A2A2-4CBC-A135-FF67A177FE25}" type="presOf" srcId="{7AE7CF92-6AFE-4B99-90D3-F51A251E2306}" destId="{FD8AF153-39C7-4D84-A603-B4D507E2C7EB}" srcOrd="1" destOrd="0" presId="urn:microsoft.com/office/officeart/2005/8/layout/radial5"/>
    <dgm:cxn modelId="{925B2051-48D8-48BB-B311-F32929688340}" type="presOf" srcId="{325A302F-ECAD-40FE-9502-0CB9032D1BC5}" destId="{F6DA5102-1837-4546-A71B-A421CA6DB6F7}" srcOrd="0" destOrd="0" presId="urn:microsoft.com/office/officeart/2005/8/layout/radial5"/>
    <dgm:cxn modelId="{7E9C5473-4C6F-4DFC-856A-3389FEEDFCD1}" type="presOf" srcId="{4E150541-DB71-43F8-A5A5-DB88C7B1D3F0}" destId="{FF94D109-2C26-4A05-B3CF-CB35774EE6EE}" srcOrd="0" destOrd="0" presId="urn:microsoft.com/office/officeart/2005/8/layout/radial5"/>
    <dgm:cxn modelId="{8D25E457-8881-4E61-B1B3-90AE5A764B25}" type="presOf" srcId="{E84913A1-1785-4A92-BF63-CB32C1D611A5}" destId="{4B536CCE-63C5-4D7D-AF21-064FCFB366F8}" srcOrd="1" destOrd="0" presId="urn:microsoft.com/office/officeart/2005/8/layout/radial5"/>
    <dgm:cxn modelId="{7206357E-B067-45C7-A85E-09FA484F658C}" srcId="{867983B8-7BAD-4876-BEAD-BD98E5E55E3E}" destId="{182C0879-B04A-4F14-886C-A75B641E07F3}" srcOrd="5" destOrd="0" parTransId="{325A302F-ECAD-40FE-9502-0CB9032D1BC5}" sibTransId="{90DAEA97-12CC-49EA-8E80-CE2733CE2159}"/>
    <dgm:cxn modelId="{3E9B5F7E-4858-49B0-97B3-6415F03D2497}" type="presOf" srcId="{B6B84CF4-E772-4475-8E35-EDDFA5659DC2}" destId="{498E9B10-B934-42A5-82B2-458ECD7504B4}" srcOrd="0" destOrd="0" presId="urn:microsoft.com/office/officeart/2005/8/layout/radial5"/>
    <dgm:cxn modelId="{8AF24E8C-2B56-464F-9F34-08AA8D56DAC3}" type="presOf" srcId="{D5BAFA32-38B1-4C21-BCD9-9E23177EC198}" destId="{E0C70BA4-6400-4649-9991-54165DD4BF29}" srcOrd="0" destOrd="0" presId="urn:microsoft.com/office/officeart/2005/8/layout/radial5"/>
    <dgm:cxn modelId="{3FDC6E98-1536-4E7B-A551-4CA2C1FDEE29}" srcId="{867983B8-7BAD-4876-BEAD-BD98E5E55E3E}" destId="{E042945F-2149-415A-95B0-EA26D382E24D}" srcOrd="3" destOrd="0" parTransId="{E84913A1-1785-4A92-BF63-CB32C1D611A5}" sibTransId="{BCF62621-E049-4982-A48F-F68A6B504395}"/>
    <dgm:cxn modelId="{7803A398-8BD0-47F0-9A02-29044A93B6A6}" srcId="{867983B8-7BAD-4876-BEAD-BD98E5E55E3E}" destId="{9F608E58-D444-49DC-8036-D80A303E12C7}" srcOrd="2" destOrd="0" parTransId="{4E150541-DB71-43F8-A5A5-DB88C7B1D3F0}" sibTransId="{A65EE2A6-D92B-4696-BD0F-07969CB2F96A}"/>
    <dgm:cxn modelId="{2E44109D-FCD0-4111-909B-46F8B905203A}" type="presOf" srcId="{4E150541-DB71-43F8-A5A5-DB88C7B1D3F0}" destId="{56CFCA1F-5926-43F5-8D7A-5027145C68C1}" srcOrd="1" destOrd="0" presId="urn:microsoft.com/office/officeart/2005/8/layout/radial5"/>
    <dgm:cxn modelId="{ABB863A0-A78A-464A-B84B-2D876000AA90}" type="presOf" srcId="{D1FD611D-6E9E-4982-9A7B-187A4A67C4B4}" destId="{08E81CFD-B9EE-4303-A5D0-A616FD94AA45}" srcOrd="0" destOrd="0" presId="urn:microsoft.com/office/officeart/2005/8/layout/radial5"/>
    <dgm:cxn modelId="{72B566BF-54C7-49C1-9603-5D65D809615E}" type="presOf" srcId="{182C0879-B04A-4F14-886C-A75B641E07F3}" destId="{3E9269FC-7DEE-4EB5-9421-4E31EA2604CC}" srcOrd="0" destOrd="0" presId="urn:microsoft.com/office/officeart/2005/8/layout/radial5"/>
    <dgm:cxn modelId="{9B2712C6-10FD-4B31-BA9C-E055AD147549}" type="presOf" srcId="{325A302F-ECAD-40FE-9502-0CB9032D1BC5}" destId="{4BA9718C-B174-4AA9-AAB0-F1A1C9AA6C0E}" srcOrd="1" destOrd="0" presId="urn:microsoft.com/office/officeart/2005/8/layout/radial5"/>
    <dgm:cxn modelId="{527B87CD-8A31-4C6D-A94B-52822CC4D6C6}" type="presOf" srcId="{CC6D14AE-7C10-46B6-A73D-0E9DE8B9BA83}" destId="{80099BC1-72B4-406A-BA2E-0D5F8B90DF27}" srcOrd="0" destOrd="0" presId="urn:microsoft.com/office/officeart/2005/8/layout/radial5"/>
    <dgm:cxn modelId="{1A86A8DF-AB15-4836-99D2-06A1EFF04FEE}" type="presOf" srcId="{A76480F7-EDB0-4E71-9C7B-0B46352D0434}" destId="{963B79D9-6855-48F6-86F8-C49A2ECD48AD}" srcOrd="0" destOrd="0" presId="urn:microsoft.com/office/officeart/2005/8/layout/radial5"/>
    <dgm:cxn modelId="{5E5C09F0-5641-441F-835E-EEA2F6CD82EE}" srcId="{A76480F7-EDB0-4E71-9C7B-0B46352D0434}" destId="{867983B8-7BAD-4876-BEAD-BD98E5E55E3E}" srcOrd="0" destOrd="0" parTransId="{83136A2F-4043-4F60-AD80-4107C8A51645}" sibTransId="{73E51441-6917-4A40-8183-B50D664C26AC}"/>
    <dgm:cxn modelId="{CCFA88F2-4724-4F96-A530-E5A558A3F548}" type="presOf" srcId="{D5BAFA32-38B1-4C21-BCD9-9E23177EC198}" destId="{F7EAAE8F-88F4-4A8D-A7FA-102A4EC9D7F9}" srcOrd="1" destOrd="0" presId="urn:microsoft.com/office/officeart/2005/8/layout/radial5"/>
    <dgm:cxn modelId="{7C1789FE-7F23-4C44-AC8A-F2E901A85FB0}" srcId="{867983B8-7BAD-4876-BEAD-BD98E5E55E3E}" destId="{D1FD611D-6E9E-4982-9A7B-187A4A67C4B4}" srcOrd="4" destOrd="0" parTransId="{7AE7CF92-6AFE-4B99-90D3-F51A251E2306}" sibTransId="{61107809-83B5-4810-B0E8-7AEFFE725482}"/>
    <dgm:cxn modelId="{294281FA-1592-45B3-9D96-33259E6DAD17}" type="presParOf" srcId="{963B79D9-6855-48F6-86F8-C49A2ECD48AD}" destId="{65CF7BC4-83DB-4C50-AA09-A0423635EBD4}" srcOrd="0" destOrd="0" presId="urn:microsoft.com/office/officeart/2005/8/layout/radial5"/>
    <dgm:cxn modelId="{AB322F4E-257E-452C-9439-814ACEC68068}" type="presParOf" srcId="{963B79D9-6855-48F6-86F8-C49A2ECD48AD}" destId="{E0C70BA4-6400-4649-9991-54165DD4BF29}" srcOrd="1" destOrd="0" presId="urn:microsoft.com/office/officeart/2005/8/layout/radial5"/>
    <dgm:cxn modelId="{465DE260-3581-4A32-A2C6-55F739A1C665}" type="presParOf" srcId="{E0C70BA4-6400-4649-9991-54165DD4BF29}" destId="{F7EAAE8F-88F4-4A8D-A7FA-102A4EC9D7F9}" srcOrd="0" destOrd="0" presId="urn:microsoft.com/office/officeart/2005/8/layout/radial5"/>
    <dgm:cxn modelId="{B0F03AE5-9D5B-4E0A-A16D-4E6FB5987B69}" type="presParOf" srcId="{963B79D9-6855-48F6-86F8-C49A2ECD48AD}" destId="{498E9B10-B934-42A5-82B2-458ECD7504B4}" srcOrd="2" destOrd="0" presId="urn:microsoft.com/office/officeart/2005/8/layout/radial5"/>
    <dgm:cxn modelId="{3ED0A727-D98F-4BC5-9AE0-F05C374CD637}" type="presParOf" srcId="{963B79D9-6855-48F6-86F8-C49A2ECD48AD}" destId="{80099BC1-72B4-406A-BA2E-0D5F8B90DF27}" srcOrd="3" destOrd="0" presId="urn:microsoft.com/office/officeart/2005/8/layout/radial5"/>
    <dgm:cxn modelId="{78EE00A2-9105-4B49-9397-5C2070DCD116}" type="presParOf" srcId="{80099BC1-72B4-406A-BA2E-0D5F8B90DF27}" destId="{2B5FCD6D-3299-4048-BEC8-9C9F4948423A}" srcOrd="0" destOrd="0" presId="urn:microsoft.com/office/officeart/2005/8/layout/radial5"/>
    <dgm:cxn modelId="{5031027A-F5F2-43CF-8039-81DF01C9A321}" type="presParOf" srcId="{963B79D9-6855-48F6-86F8-C49A2ECD48AD}" destId="{8B822EC4-1B9D-4A0A-BB55-4DA61E9ACA7D}" srcOrd="4" destOrd="0" presId="urn:microsoft.com/office/officeart/2005/8/layout/radial5"/>
    <dgm:cxn modelId="{C7D07BCF-76D7-44AA-A2CC-AF78B64ADBF6}" type="presParOf" srcId="{963B79D9-6855-48F6-86F8-C49A2ECD48AD}" destId="{FF94D109-2C26-4A05-B3CF-CB35774EE6EE}" srcOrd="5" destOrd="0" presId="urn:microsoft.com/office/officeart/2005/8/layout/radial5"/>
    <dgm:cxn modelId="{E27473A2-7DF6-4A4C-982D-65B2068B0F29}" type="presParOf" srcId="{FF94D109-2C26-4A05-B3CF-CB35774EE6EE}" destId="{56CFCA1F-5926-43F5-8D7A-5027145C68C1}" srcOrd="0" destOrd="0" presId="urn:microsoft.com/office/officeart/2005/8/layout/radial5"/>
    <dgm:cxn modelId="{BE54E7D4-38D4-4AAE-B345-0481E16E3D0A}" type="presParOf" srcId="{963B79D9-6855-48F6-86F8-C49A2ECD48AD}" destId="{5B15B4A3-1593-4187-81E9-2801877C9645}" srcOrd="6" destOrd="0" presId="urn:microsoft.com/office/officeart/2005/8/layout/radial5"/>
    <dgm:cxn modelId="{5D9829DA-2340-4C8E-BEDA-6E34BF814FF0}" type="presParOf" srcId="{963B79D9-6855-48F6-86F8-C49A2ECD48AD}" destId="{2C298CFF-93A9-46AD-9E84-64F0CCAC1819}" srcOrd="7" destOrd="0" presId="urn:microsoft.com/office/officeart/2005/8/layout/radial5"/>
    <dgm:cxn modelId="{5DDA1378-1577-411C-8395-D43D45F2B906}" type="presParOf" srcId="{2C298CFF-93A9-46AD-9E84-64F0CCAC1819}" destId="{4B536CCE-63C5-4D7D-AF21-064FCFB366F8}" srcOrd="0" destOrd="0" presId="urn:microsoft.com/office/officeart/2005/8/layout/radial5"/>
    <dgm:cxn modelId="{0C8A48D4-E477-48FE-A107-EBCDA795B8D9}" type="presParOf" srcId="{963B79D9-6855-48F6-86F8-C49A2ECD48AD}" destId="{5F1F5358-72C7-4DFC-B468-31D8B9613E10}" srcOrd="8" destOrd="0" presId="urn:microsoft.com/office/officeart/2005/8/layout/radial5"/>
    <dgm:cxn modelId="{F0BF462D-FEB8-484C-9C5F-A312301BA2D1}" type="presParOf" srcId="{963B79D9-6855-48F6-86F8-C49A2ECD48AD}" destId="{6D0C4D08-3AA5-4FC1-9B5D-20FC0A68EA2B}" srcOrd="9" destOrd="0" presId="urn:microsoft.com/office/officeart/2005/8/layout/radial5"/>
    <dgm:cxn modelId="{D32973F5-0C73-4800-923B-2257FE530447}" type="presParOf" srcId="{6D0C4D08-3AA5-4FC1-9B5D-20FC0A68EA2B}" destId="{FD8AF153-39C7-4D84-A603-B4D507E2C7EB}" srcOrd="0" destOrd="0" presId="urn:microsoft.com/office/officeart/2005/8/layout/radial5"/>
    <dgm:cxn modelId="{C0BFEBC1-6472-4BC8-837F-71714D938BE6}" type="presParOf" srcId="{963B79D9-6855-48F6-86F8-C49A2ECD48AD}" destId="{08E81CFD-B9EE-4303-A5D0-A616FD94AA45}" srcOrd="10" destOrd="0" presId="urn:microsoft.com/office/officeart/2005/8/layout/radial5"/>
    <dgm:cxn modelId="{1D7795B5-EF9E-4909-8E12-DE14D9519624}" type="presParOf" srcId="{963B79D9-6855-48F6-86F8-C49A2ECD48AD}" destId="{F6DA5102-1837-4546-A71B-A421CA6DB6F7}" srcOrd="11" destOrd="0" presId="urn:microsoft.com/office/officeart/2005/8/layout/radial5"/>
    <dgm:cxn modelId="{C34DF06B-9074-436F-9C9F-B2D49333E8A8}" type="presParOf" srcId="{F6DA5102-1837-4546-A71B-A421CA6DB6F7}" destId="{4BA9718C-B174-4AA9-AAB0-F1A1C9AA6C0E}" srcOrd="0" destOrd="0" presId="urn:microsoft.com/office/officeart/2005/8/layout/radial5"/>
    <dgm:cxn modelId="{BAD228DB-CA62-4560-BCB5-7C7F1551CDAE}" type="presParOf" srcId="{963B79D9-6855-48F6-86F8-C49A2ECD48AD}" destId="{3E9269FC-7DEE-4EB5-9421-4E31EA2604C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F7BC4-83DB-4C50-AA09-A0423635EBD4}">
      <dsp:nvSpPr>
        <dsp:cNvPr id="0" name=""/>
        <dsp:cNvSpPr/>
      </dsp:nvSpPr>
      <dsp:spPr>
        <a:xfrm>
          <a:off x="4018917" y="2228217"/>
          <a:ext cx="1588765" cy="1588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4251586" y="2460886"/>
        <a:ext cx="1123427" cy="1123427"/>
      </dsp:txXfrm>
    </dsp:sp>
    <dsp:sp modelId="{E0C70BA4-6400-4649-9991-54165DD4BF29}">
      <dsp:nvSpPr>
        <dsp:cNvPr id="0" name=""/>
        <dsp:cNvSpPr/>
      </dsp:nvSpPr>
      <dsp:spPr>
        <a:xfrm rot="16200000">
          <a:off x="4644708" y="1649573"/>
          <a:ext cx="337182" cy="54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695286" y="1808187"/>
        <a:ext cx="236027" cy="324108"/>
      </dsp:txXfrm>
    </dsp:sp>
    <dsp:sp modelId="{498E9B10-B934-42A5-82B2-458ECD7504B4}">
      <dsp:nvSpPr>
        <dsp:cNvPr id="0" name=""/>
        <dsp:cNvSpPr/>
      </dsp:nvSpPr>
      <dsp:spPr>
        <a:xfrm>
          <a:off x="4018917" y="3258"/>
          <a:ext cx="1588765" cy="15887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১৯৩৫খ্রিঃ</a:t>
          </a:r>
        </a:p>
      </dsp:txBody>
      <dsp:txXfrm>
        <a:off x="4251586" y="235927"/>
        <a:ext cx="1123427" cy="1123427"/>
      </dsp:txXfrm>
    </dsp:sp>
    <dsp:sp modelId="{80099BC1-72B4-406A-BA2E-0D5F8B90DF27}">
      <dsp:nvSpPr>
        <dsp:cNvPr id="0" name=""/>
        <dsp:cNvSpPr/>
      </dsp:nvSpPr>
      <dsp:spPr>
        <a:xfrm rot="19800000">
          <a:off x="5599879" y="2201041"/>
          <a:ext cx="337182" cy="54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98522"/>
            <a:satOff val="2942"/>
            <a:lumOff val="1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606655" y="2334366"/>
        <a:ext cx="236027" cy="324108"/>
      </dsp:txXfrm>
    </dsp:sp>
    <dsp:sp modelId="{8B822EC4-1B9D-4A0A-BB55-4DA61E9ACA7D}">
      <dsp:nvSpPr>
        <dsp:cNvPr id="0" name=""/>
        <dsp:cNvSpPr/>
      </dsp:nvSpPr>
      <dsp:spPr>
        <a:xfrm>
          <a:off x="5945788" y="1115738"/>
          <a:ext cx="1588765" cy="1588765"/>
        </a:xfrm>
        <a:prstGeom prst="ellipse">
          <a:avLst/>
        </a:prstGeom>
        <a:solidFill>
          <a:schemeClr val="accent4">
            <a:hueOff val="-98522"/>
            <a:satOff val="2942"/>
            <a:lumOff val="113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বঙ্গের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মালদহ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78457" y="1348407"/>
        <a:ext cx="1123427" cy="1123427"/>
      </dsp:txXfrm>
    </dsp:sp>
    <dsp:sp modelId="{FF94D109-2C26-4A05-B3CF-CB35774EE6EE}">
      <dsp:nvSpPr>
        <dsp:cNvPr id="0" name=""/>
        <dsp:cNvSpPr/>
      </dsp:nvSpPr>
      <dsp:spPr>
        <a:xfrm rot="1800000">
          <a:off x="5599879" y="3303978"/>
          <a:ext cx="337182" cy="54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97045"/>
            <a:satOff val="5884"/>
            <a:lumOff val="22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606655" y="3386725"/>
        <a:ext cx="236027" cy="324108"/>
      </dsp:txXfrm>
    </dsp:sp>
    <dsp:sp modelId="{5B15B4A3-1593-4187-81E9-2801877C9645}">
      <dsp:nvSpPr>
        <dsp:cNvPr id="0" name=""/>
        <dsp:cNvSpPr/>
      </dsp:nvSpPr>
      <dsp:spPr>
        <a:xfrm>
          <a:off x="5945788" y="3340696"/>
          <a:ext cx="1588765" cy="1588765"/>
        </a:xfrm>
        <a:prstGeom prst="ellipse">
          <a:avLst/>
        </a:prstGeom>
        <a:solidFill>
          <a:schemeClr val="accent4">
            <a:hueOff val="-197045"/>
            <a:satOff val="5884"/>
            <a:lumOff val="227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ঢাবিঃ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এম,এ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ডিগ্রী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78457" y="3573365"/>
        <a:ext cx="1123427" cy="1123427"/>
      </dsp:txXfrm>
    </dsp:sp>
    <dsp:sp modelId="{2C298CFF-93A9-46AD-9E84-64F0CCAC1819}">
      <dsp:nvSpPr>
        <dsp:cNvPr id="0" name=""/>
        <dsp:cNvSpPr/>
      </dsp:nvSpPr>
      <dsp:spPr>
        <a:xfrm rot="5518368">
          <a:off x="4609949" y="3849270"/>
          <a:ext cx="331145" cy="54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5567"/>
            <a:satOff val="8825"/>
            <a:lumOff val="3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661330" y="3907664"/>
        <a:ext cx="231802" cy="324108"/>
      </dsp:txXfrm>
    </dsp:sp>
    <dsp:sp modelId="{5F1F5358-72C7-4DFC-B468-31D8B9613E10}">
      <dsp:nvSpPr>
        <dsp:cNvPr id="0" name=""/>
        <dsp:cNvSpPr/>
      </dsp:nvSpPr>
      <dsp:spPr>
        <a:xfrm>
          <a:off x="3942715" y="4440472"/>
          <a:ext cx="1588765" cy="1588765"/>
        </a:xfrm>
        <a:prstGeom prst="ellipse">
          <a:avLst/>
        </a:prstGeom>
        <a:solidFill>
          <a:schemeClr val="accent4">
            <a:hueOff val="-295567"/>
            <a:satOff val="8825"/>
            <a:lumOff val="341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গবেষনা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75384" y="4673141"/>
        <a:ext cx="1123427" cy="1123427"/>
      </dsp:txXfrm>
    </dsp:sp>
    <dsp:sp modelId="{6D0C4D08-3AA5-4FC1-9B5D-20FC0A68EA2B}">
      <dsp:nvSpPr>
        <dsp:cNvPr id="0" name=""/>
        <dsp:cNvSpPr/>
      </dsp:nvSpPr>
      <dsp:spPr>
        <a:xfrm rot="9000000">
          <a:off x="3689537" y="3303978"/>
          <a:ext cx="337182" cy="54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94089"/>
            <a:satOff val="11767"/>
            <a:lumOff val="4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783916" y="3386725"/>
        <a:ext cx="236027" cy="324108"/>
      </dsp:txXfrm>
    </dsp:sp>
    <dsp:sp modelId="{08E81CFD-B9EE-4303-A5D0-A616FD94AA45}">
      <dsp:nvSpPr>
        <dsp:cNvPr id="0" name=""/>
        <dsp:cNvSpPr/>
      </dsp:nvSpPr>
      <dsp:spPr>
        <a:xfrm>
          <a:off x="2092046" y="3340696"/>
          <a:ext cx="1588765" cy="1588765"/>
        </a:xfrm>
        <a:prstGeom prst="ellipse">
          <a:avLst/>
        </a:prstGeom>
        <a:solidFill>
          <a:schemeClr val="accent4">
            <a:hueOff val="-394089"/>
            <a:satOff val="11767"/>
            <a:lumOff val="454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শিশু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একাঃ২১এপদক,বাংলা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একাডেঃপুঃ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24715" y="3573365"/>
        <a:ext cx="1123427" cy="1123427"/>
      </dsp:txXfrm>
    </dsp:sp>
    <dsp:sp modelId="{F6DA5102-1837-4546-A71B-A421CA6DB6F7}">
      <dsp:nvSpPr>
        <dsp:cNvPr id="0" name=""/>
        <dsp:cNvSpPr/>
      </dsp:nvSpPr>
      <dsp:spPr>
        <a:xfrm rot="12573252">
          <a:off x="3682035" y="2207361"/>
          <a:ext cx="339682" cy="54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777311" y="2340529"/>
        <a:ext cx="237777" cy="324108"/>
      </dsp:txXfrm>
    </dsp:sp>
    <dsp:sp modelId="{3E9269FC-7DEE-4EB5-9421-4E31EA2604CC}">
      <dsp:nvSpPr>
        <dsp:cNvPr id="0" name=""/>
        <dsp:cNvSpPr/>
      </dsp:nvSpPr>
      <dsp:spPr>
        <a:xfrm>
          <a:off x="2079345" y="1128437"/>
          <a:ext cx="1588765" cy="1588765"/>
        </a:xfrm>
        <a:prstGeom prst="ellipse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২০১৯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২জুন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2014" y="1361106"/>
        <a:ext cx="1123427" cy="1123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766A65-B4A2-47E9-951C-5439CB3814EB}"/>
              </a:ext>
            </a:extLst>
          </p:cNvPr>
          <p:cNvSpPr txBox="1"/>
          <p:nvPr userDrawn="1"/>
        </p:nvSpPr>
        <p:spPr>
          <a:xfrm>
            <a:off x="260129" y="1622537"/>
            <a:ext cx="134124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585F1C-BBCB-4737-A164-569007E49E3B}"/>
              </a:ext>
            </a:extLst>
          </p:cNvPr>
          <p:cNvSpPr txBox="1"/>
          <p:nvPr userDrawn="1"/>
        </p:nvSpPr>
        <p:spPr>
          <a:xfrm>
            <a:off x="246253" y="2107289"/>
            <a:ext cx="1341247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5661B0-89C5-4139-9B15-18BCE5B06905}"/>
              </a:ext>
            </a:extLst>
          </p:cNvPr>
          <p:cNvSpPr txBox="1"/>
          <p:nvPr userDrawn="1"/>
        </p:nvSpPr>
        <p:spPr>
          <a:xfrm>
            <a:off x="260129" y="3076793"/>
            <a:ext cx="133584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29E990-00CC-4951-97D5-9BBF4830365C}"/>
              </a:ext>
            </a:extLst>
          </p:cNvPr>
          <p:cNvSpPr txBox="1"/>
          <p:nvPr userDrawn="1"/>
        </p:nvSpPr>
        <p:spPr>
          <a:xfrm>
            <a:off x="246540" y="3719902"/>
            <a:ext cx="135613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5D2BA5-DDB1-4DC4-A9F6-EBD0350B0D26}"/>
              </a:ext>
            </a:extLst>
          </p:cNvPr>
          <p:cNvSpPr txBox="1"/>
          <p:nvPr userDrawn="1"/>
        </p:nvSpPr>
        <p:spPr>
          <a:xfrm>
            <a:off x="241142" y="4333258"/>
            <a:ext cx="134124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2A5899-AAD5-4944-BA0B-1D1032291E17}"/>
              </a:ext>
            </a:extLst>
          </p:cNvPr>
          <p:cNvSpPr txBox="1"/>
          <p:nvPr userDrawn="1"/>
        </p:nvSpPr>
        <p:spPr>
          <a:xfrm>
            <a:off x="241142" y="4941114"/>
            <a:ext cx="13615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61ADC6-5E46-4E26-ACCF-8B0DC16745E3}"/>
              </a:ext>
            </a:extLst>
          </p:cNvPr>
          <p:cNvSpPr txBox="1"/>
          <p:nvPr userDrawn="1"/>
        </p:nvSpPr>
        <p:spPr>
          <a:xfrm>
            <a:off x="241142" y="5558134"/>
            <a:ext cx="134324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E1889D-CE75-41C0-99D3-6034DC507E5C}"/>
              </a:ext>
            </a:extLst>
          </p:cNvPr>
          <p:cNvSpPr txBox="1"/>
          <p:nvPr userDrawn="1"/>
        </p:nvSpPr>
        <p:spPr>
          <a:xfrm>
            <a:off x="248539" y="2595655"/>
            <a:ext cx="1335849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86FF2E-7BFD-4073-AE0B-861D8F0F680A}"/>
              </a:ext>
            </a:extLst>
          </p:cNvPr>
          <p:cNvSpPr txBox="1"/>
          <p:nvPr userDrawn="1"/>
        </p:nvSpPr>
        <p:spPr>
          <a:xfrm>
            <a:off x="2312289" y="6273800"/>
            <a:ext cx="902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00004640624825/videos/1499763560188317/?id=100004640624825&amp;fref=com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E575CA-A502-4E86-81BA-29D975D6C52E}"/>
              </a:ext>
            </a:extLst>
          </p:cNvPr>
          <p:cNvSpPr/>
          <p:nvPr/>
        </p:nvSpPr>
        <p:spPr>
          <a:xfrm>
            <a:off x="190500" y="0"/>
            <a:ext cx="12001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955BF-57A7-4082-9C4C-98D36CAE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72B13C-AF2E-4610-8AB9-D345CD3C0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2019300"/>
            <a:ext cx="88074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5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38FC0-3C50-4097-8858-F34ED16922D0}"/>
              </a:ext>
            </a:extLst>
          </p:cNvPr>
          <p:cNvSpPr txBox="1"/>
          <p:nvPr/>
        </p:nvSpPr>
        <p:spPr>
          <a:xfrm>
            <a:off x="4165600" y="800100"/>
            <a:ext cx="474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48271-2325-488D-BA30-25F5F5996807}"/>
              </a:ext>
            </a:extLst>
          </p:cNvPr>
          <p:cNvSpPr txBox="1"/>
          <p:nvPr/>
        </p:nvSpPr>
        <p:spPr>
          <a:xfrm>
            <a:off x="3454400" y="28321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ুষটির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091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B0413B-5778-4CE7-92D5-BF7157F7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78" r="2593" b="17037"/>
          <a:stretch/>
        </p:blipFill>
        <p:spPr>
          <a:xfrm>
            <a:off x="2482850" y="1193800"/>
            <a:ext cx="474345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B9D5E-FA8E-4A81-8BA4-0C45C93F08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07" r="1555" b="15185"/>
          <a:stretch/>
        </p:blipFill>
        <p:spPr>
          <a:xfrm>
            <a:off x="7569200" y="1193800"/>
            <a:ext cx="43688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87A97-8E3C-4072-9E53-D8CA96EA7F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" t="19077" r="6256" b="20915"/>
          <a:stretch/>
        </p:blipFill>
        <p:spPr>
          <a:xfrm>
            <a:off x="7452995" y="1165860"/>
            <a:ext cx="3953510" cy="3408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F1EC3B-929F-4E19-B351-06FF7A2601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4666" t="21574" r="8667" b="15185"/>
          <a:stretch/>
        </p:blipFill>
        <p:spPr>
          <a:xfrm>
            <a:off x="3009265" y="1165860"/>
            <a:ext cx="4204970" cy="34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20949-A346-4E33-A24B-74D1F639CD57}"/>
              </a:ext>
            </a:extLst>
          </p:cNvPr>
          <p:cNvSpPr txBox="1"/>
          <p:nvPr/>
        </p:nvSpPr>
        <p:spPr>
          <a:xfrm>
            <a:off x="5499100" y="0"/>
            <a:ext cx="20574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4559F-0B52-4177-830D-7E86C410DEB6}"/>
              </a:ext>
            </a:extLst>
          </p:cNvPr>
          <p:cNvSpPr txBox="1"/>
          <p:nvPr/>
        </p:nvSpPr>
        <p:spPr>
          <a:xfrm>
            <a:off x="2819400" y="1840346"/>
            <a:ext cx="7061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মোড়লের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A0BDF-26B5-4E73-96C4-2E5D751EB3F3}"/>
              </a:ext>
            </a:extLst>
          </p:cNvPr>
          <p:cNvSpPr txBox="1"/>
          <p:nvPr/>
        </p:nvSpPr>
        <p:spPr>
          <a:xfrm>
            <a:off x="3479800" y="920680"/>
            <a:ext cx="60198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তরটিতে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654BA-CE43-4973-9AA9-46219EF3F856}"/>
              </a:ext>
            </a:extLst>
          </p:cNvPr>
          <p:cNvSpPr txBox="1"/>
          <p:nvPr/>
        </p:nvSpPr>
        <p:spPr>
          <a:xfrm>
            <a:off x="3606800" y="2765138"/>
            <a:ext cx="33909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10DA4-C990-4E37-B28A-137E2C83F783}"/>
              </a:ext>
            </a:extLst>
          </p:cNvPr>
          <p:cNvSpPr txBox="1"/>
          <p:nvPr/>
        </p:nvSpPr>
        <p:spPr>
          <a:xfrm>
            <a:off x="3606800" y="3675657"/>
            <a:ext cx="33909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BCF32-E4E6-4F08-816A-094E62EAF3F4}"/>
              </a:ext>
            </a:extLst>
          </p:cNvPr>
          <p:cNvSpPr txBox="1"/>
          <p:nvPr/>
        </p:nvSpPr>
        <p:spPr>
          <a:xfrm>
            <a:off x="3606800" y="4551265"/>
            <a:ext cx="33909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FA632-1616-4E19-95A2-2BD6FDA7FB9B}"/>
              </a:ext>
            </a:extLst>
          </p:cNvPr>
          <p:cNvSpPr txBox="1"/>
          <p:nvPr/>
        </p:nvSpPr>
        <p:spPr>
          <a:xfrm>
            <a:off x="3606800" y="5426873"/>
            <a:ext cx="33909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BF506-9B05-4C0D-95E5-4D19F44E2A52}"/>
              </a:ext>
            </a:extLst>
          </p:cNvPr>
          <p:cNvSpPr txBox="1"/>
          <p:nvPr/>
        </p:nvSpPr>
        <p:spPr>
          <a:xfrm>
            <a:off x="7600950" y="3378521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A9080-F741-49BB-86F1-282AF55C26F9}"/>
              </a:ext>
            </a:extLst>
          </p:cNvPr>
          <p:cNvSpPr txBox="1"/>
          <p:nvPr/>
        </p:nvSpPr>
        <p:spPr>
          <a:xfrm>
            <a:off x="7645400" y="4366598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828767-2530-4209-86BD-206F34514F9B}"/>
              </a:ext>
            </a:extLst>
          </p:cNvPr>
          <p:cNvSpPr txBox="1"/>
          <p:nvPr/>
        </p:nvSpPr>
        <p:spPr>
          <a:xfrm>
            <a:off x="7556500" y="2475328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B4AEC-D249-4295-AD55-9BD912903EED}"/>
              </a:ext>
            </a:extLst>
          </p:cNvPr>
          <p:cNvSpPr txBox="1"/>
          <p:nvPr/>
        </p:nvSpPr>
        <p:spPr>
          <a:xfrm>
            <a:off x="7645400" y="5566927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0533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A7BCD1B8-7CC6-473C-B5FF-F1234BC88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513125"/>
              </p:ext>
            </p:extLst>
          </p:nvPr>
        </p:nvGraphicFramePr>
        <p:xfrm>
          <a:off x="5232400" y="1733550"/>
          <a:ext cx="274320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914580" imgH="771650" progId="Package">
                  <p:embed/>
                </p:oleObj>
              </mc:Choice>
              <mc:Fallback>
                <p:oleObj name="Packager Shell Object" showAsIcon="1" r:id="rId3" imgW="914580" imgH="7716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2400" y="1733550"/>
                        <a:ext cx="2743200" cy="2152650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9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B7E81-8797-48A9-9B5C-8EF2CDDF593C}"/>
              </a:ext>
            </a:extLst>
          </p:cNvPr>
          <p:cNvSpPr txBox="1"/>
          <p:nvPr/>
        </p:nvSpPr>
        <p:spPr>
          <a:xfrm>
            <a:off x="4762500" y="457200"/>
            <a:ext cx="31115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ড়ীর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8A262-19DF-403F-A587-CD8831A14AE5}"/>
              </a:ext>
            </a:extLst>
          </p:cNvPr>
          <p:cNvSpPr txBox="1"/>
          <p:nvPr/>
        </p:nvSpPr>
        <p:spPr>
          <a:xfrm>
            <a:off x="3215640" y="2438400"/>
            <a:ext cx="8183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415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C9B26-06DF-4926-A60F-139ADAEE1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20692"/>
            <a:ext cx="7734300" cy="315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732654-DA07-4A72-BAD2-8FFD02082180}"/>
              </a:ext>
            </a:extLst>
          </p:cNvPr>
          <p:cNvSpPr txBox="1"/>
          <p:nvPr/>
        </p:nvSpPr>
        <p:spPr>
          <a:xfrm>
            <a:off x="4521200" y="228600"/>
            <a:ext cx="467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37" y="1807082"/>
            <a:ext cx="2671763" cy="3349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89" y="2234326"/>
            <a:ext cx="2365375" cy="2731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1100" y="2405432"/>
            <a:ext cx="4584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289" y="1526697"/>
            <a:ext cx="3568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1689" y="235850"/>
            <a:ext cx="2813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21787" y="989902"/>
            <a:ext cx="2758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60129" y="1622537"/>
            <a:ext cx="134124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253" y="2107289"/>
            <a:ext cx="1341247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129" y="3076793"/>
            <a:ext cx="133584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6540" y="3719902"/>
            <a:ext cx="135613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142" y="4333258"/>
            <a:ext cx="134124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1142" y="4941114"/>
            <a:ext cx="13615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142" y="5558134"/>
            <a:ext cx="134324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31EB90-32BD-48EB-988D-7CC3844D78C2}"/>
              </a:ext>
            </a:extLst>
          </p:cNvPr>
          <p:cNvSpPr txBox="1"/>
          <p:nvPr/>
        </p:nvSpPr>
        <p:spPr>
          <a:xfrm>
            <a:off x="248539" y="2595655"/>
            <a:ext cx="1335849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F276A-178E-4BC0-BB2B-C397458308FB}"/>
              </a:ext>
            </a:extLst>
          </p:cNvPr>
          <p:cNvSpPr txBox="1"/>
          <p:nvPr/>
        </p:nvSpPr>
        <p:spPr>
          <a:xfrm>
            <a:off x="2312289" y="6273800"/>
            <a:ext cx="902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529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27BB03-5435-4A2E-A677-6A17CFB2790E}"/>
              </a:ext>
            </a:extLst>
          </p:cNvPr>
          <p:cNvSpPr txBox="1"/>
          <p:nvPr/>
        </p:nvSpPr>
        <p:spPr>
          <a:xfrm>
            <a:off x="4330701" y="2514600"/>
            <a:ext cx="2872740" cy="147732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https://www.facebook.com/100004640624825/videos/1499763560188317/?id=100004640624825&amp;fref=comp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EE04EA-AFBD-41BD-8BB3-397611E740BC}"/>
              </a:ext>
            </a:extLst>
          </p:cNvPr>
          <p:cNvSpPr txBox="1"/>
          <p:nvPr/>
        </p:nvSpPr>
        <p:spPr>
          <a:xfrm>
            <a:off x="4152900" y="1003300"/>
            <a:ext cx="3708400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1F86B-71F9-4625-9E44-BE7D21D831DB}"/>
              </a:ext>
            </a:extLst>
          </p:cNvPr>
          <p:cNvSpPr txBox="1"/>
          <p:nvPr/>
        </p:nvSpPr>
        <p:spPr>
          <a:xfrm>
            <a:off x="3276600" y="2875002"/>
            <a:ext cx="6896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দ্দীন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5600" y="457200"/>
            <a:ext cx="100711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োভ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8890984"/>
              </p:ext>
            </p:extLst>
          </p:nvPr>
        </p:nvGraphicFramePr>
        <p:xfrm>
          <a:off x="2032000" y="190500"/>
          <a:ext cx="9626600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24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88D36198-51EB-49C7-A63D-9A4448FBACDB}"/>
              </a:ext>
            </a:extLst>
          </p:cNvPr>
          <p:cNvSpPr/>
          <p:nvPr/>
        </p:nvSpPr>
        <p:spPr>
          <a:xfrm>
            <a:off x="3613150" y="533400"/>
            <a:ext cx="4965700" cy="289560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AA81C-7E29-42F6-BDA8-E25DA9ACA817}"/>
              </a:ext>
            </a:extLst>
          </p:cNvPr>
          <p:cNvSpPr txBox="1"/>
          <p:nvPr/>
        </p:nvSpPr>
        <p:spPr>
          <a:xfrm>
            <a:off x="3987800" y="1143000"/>
            <a:ext cx="535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BC440-80E4-4A8F-830D-C160ED33089F}"/>
              </a:ext>
            </a:extLst>
          </p:cNvPr>
          <p:cNvSpPr txBox="1"/>
          <p:nvPr/>
        </p:nvSpPr>
        <p:spPr>
          <a:xfrm>
            <a:off x="3613150" y="3960674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দ্দীন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ুষ্কারের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5207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13B135-59B3-469F-9ACA-4C739E11A6EE}"/>
              </a:ext>
            </a:extLst>
          </p:cNvPr>
          <p:cNvSpPr txBox="1"/>
          <p:nvPr/>
        </p:nvSpPr>
        <p:spPr>
          <a:xfrm>
            <a:off x="4406900" y="558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D9CCE-793D-4442-BE0E-E7473A1C9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1790700"/>
            <a:ext cx="5956300" cy="2840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C585AC-95AB-4124-B5AA-BE52E8324FAC}"/>
              </a:ext>
            </a:extLst>
          </p:cNvPr>
          <p:cNvSpPr txBox="1"/>
          <p:nvPr/>
        </p:nvSpPr>
        <p:spPr>
          <a:xfrm>
            <a:off x="2349500" y="5354911"/>
            <a:ext cx="948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ৃত্যু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02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AF49AC71-C427-4763-AA2B-0ABBB8280C53}"/>
              </a:ext>
            </a:extLst>
          </p:cNvPr>
          <p:cNvSpPr/>
          <p:nvPr/>
        </p:nvSpPr>
        <p:spPr>
          <a:xfrm>
            <a:off x="4762500" y="355600"/>
            <a:ext cx="4533900" cy="2311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81B68-F2F2-4F23-8390-E13CB7452F65}"/>
              </a:ext>
            </a:extLst>
          </p:cNvPr>
          <p:cNvSpPr txBox="1"/>
          <p:nvPr/>
        </p:nvSpPr>
        <p:spPr>
          <a:xfrm>
            <a:off x="5600700" y="849580"/>
            <a:ext cx="336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E1AF5-7329-42C4-97A7-8ABB3E195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85" y="2996429"/>
            <a:ext cx="5318329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182</TotalTime>
  <Words>358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NikoshBAN</vt:lpstr>
      <vt:lpstr>Wingdings</vt:lpstr>
      <vt:lpstr>Wingdings 3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ZAHERUL</cp:lastModifiedBy>
  <cp:revision>31</cp:revision>
  <dcterms:created xsi:type="dcterms:W3CDTF">2019-12-25T19:44:29Z</dcterms:created>
  <dcterms:modified xsi:type="dcterms:W3CDTF">2020-01-16T02:10:35Z</dcterms:modified>
</cp:coreProperties>
</file>