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77" r:id="rId5"/>
    <p:sldId id="262" r:id="rId6"/>
    <p:sldId id="267" r:id="rId7"/>
    <p:sldId id="276" r:id="rId8"/>
    <p:sldId id="278" r:id="rId9"/>
    <p:sldId id="279" r:id="rId10"/>
    <p:sldId id="259" r:id="rId11"/>
    <p:sldId id="264" r:id="rId12"/>
    <p:sldId id="263" r:id="rId13"/>
    <p:sldId id="265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C323"/>
    <a:srgbClr val="000066"/>
    <a:srgbClr val="E9EE1E"/>
    <a:srgbClr val="81372F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28" autoAdjust="0"/>
    <p:restoredTop sz="94660"/>
  </p:normalViewPr>
  <p:slideViewPr>
    <p:cSldViewPr>
      <p:cViewPr>
        <p:scale>
          <a:sx n="66" d="100"/>
          <a:sy n="66" d="100"/>
        </p:scale>
        <p:origin x="-8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23AC-E70E-45DB-A017-76AC28B675A8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1110-1AC7-4D00-8E37-B7B223481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23AC-E70E-45DB-A017-76AC28B675A8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1110-1AC7-4D00-8E37-B7B223481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23AC-E70E-45DB-A017-76AC28B675A8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1110-1AC7-4D00-8E37-B7B223481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23AC-E70E-45DB-A017-76AC28B675A8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1110-1AC7-4D00-8E37-B7B223481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23AC-E70E-45DB-A017-76AC28B675A8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1110-1AC7-4D00-8E37-B7B223481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23AC-E70E-45DB-A017-76AC28B675A8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1110-1AC7-4D00-8E37-B7B223481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23AC-E70E-45DB-A017-76AC28B675A8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1110-1AC7-4D00-8E37-B7B223481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23AC-E70E-45DB-A017-76AC28B675A8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1110-1AC7-4D00-8E37-B7B223481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23AC-E70E-45DB-A017-76AC28B675A8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1110-1AC7-4D00-8E37-B7B223481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23AC-E70E-45DB-A017-76AC28B675A8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1110-1AC7-4D00-8E37-B7B223481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23AC-E70E-45DB-A017-76AC28B675A8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1110-1AC7-4D00-8E37-B7B223481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C23AC-E70E-45DB-A017-76AC28B675A8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11110-1AC7-4D00-8E37-B7B223481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914400"/>
            <a:ext cx="76962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1430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8382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আমার পরিচয় বলি ও লিখি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আমার নামঃ.............................................</a:t>
            </a:r>
          </a:p>
          <a:p>
            <a:r>
              <a:rPr lang="bn-IN" sz="4000" dirty="0" smtClean="0">
                <a:solidFill>
                  <a:srgbClr val="0DC323"/>
                </a:solidFill>
                <a:latin typeface="NikoshBAN" pitchFamily="2" charset="0"/>
                <a:cs typeface="NikoshBAN" pitchFamily="2" charset="0"/>
              </a:rPr>
              <a:t>আমার মায়ের নামঃ......................................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আমার বাবার নামঃ......................................</a:t>
            </a:r>
          </a:p>
          <a:p>
            <a:r>
              <a:rPr lang="bn-IN" sz="4000" dirty="0" smtClean="0">
                <a:solidFill>
                  <a:srgbClr val="81372F"/>
                </a:solidFill>
                <a:latin typeface="NikoshBAN" pitchFamily="2" charset="0"/>
                <a:cs typeface="NikoshBAN" pitchFamily="2" charset="0"/>
              </a:rPr>
              <a:t>আমার বিদ্যালয়ের নামঃ................................</a:t>
            </a:r>
          </a:p>
          <a:p>
            <a:r>
              <a:rPr lang="bn-IN" sz="40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আমি যে শ্রেণিতে পড়িঃ.................................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আমার গ্রামের/শহরের নামঃ..........................</a:t>
            </a:r>
          </a:p>
          <a:p>
            <a:r>
              <a:rPr lang="bn-IN" sz="40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আমার দেশের নামঃ..................................... </a:t>
            </a: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1000" y="457200"/>
            <a:ext cx="8229600" cy="5791200"/>
            <a:chOff x="381000" y="457200"/>
            <a:chExt cx="8229600" cy="5791200"/>
          </a:xfrm>
        </p:grpSpPr>
        <p:sp>
          <p:nvSpPr>
            <p:cNvPr id="2" name="Rectangle 1"/>
            <p:cNvSpPr/>
            <p:nvPr/>
          </p:nvSpPr>
          <p:spPr>
            <a:xfrm>
              <a:off x="381000" y="457200"/>
              <a:ext cx="8229600" cy="838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i="1" u="sng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একক কাজ </a:t>
              </a:r>
              <a:endParaRPr lang="en-US" sz="4800" i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81000" y="1447800"/>
              <a:ext cx="8229600" cy="48006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9600" y="1676400"/>
              <a:ext cx="7696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পেন্সিল দিয়ে লিখবে </a:t>
              </a:r>
            </a:p>
            <a:p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" y="304800"/>
            <a:ext cx="8001000" cy="5791200"/>
            <a:chOff x="609600" y="304800"/>
            <a:chExt cx="8001000" cy="5791200"/>
          </a:xfrm>
        </p:grpSpPr>
        <p:sp>
          <p:nvSpPr>
            <p:cNvPr id="2" name="Rectangle 1"/>
            <p:cNvSpPr/>
            <p:nvPr/>
          </p:nvSpPr>
          <p:spPr>
            <a:xfrm>
              <a:off x="609600" y="304800"/>
              <a:ext cx="8001000" cy="1524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8000" u="sng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শ্রেণি মূল্যায়ণ </a:t>
              </a:r>
              <a:endParaRPr lang="en-US" sz="80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09600" y="1828800"/>
              <a:ext cx="8001000" cy="4267200"/>
            </a:xfrm>
            <a:prstGeom prst="rect">
              <a:avLst/>
            </a:prstGeom>
            <a:gradFill flip="none" rotWithShape="1">
              <a:gsLst>
                <a:gs pos="0">
                  <a:srgbClr val="DCEBF5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# তোমার মায়ের নাম কী?</a:t>
              </a:r>
            </a:p>
            <a:p>
              <a:pPr algn="ctr"/>
              <a:endPara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# তুমি কোন শ্রেণিতে পড় ?</a:t>
              </a:r>
            </a:p>
            <a:p>
              <a:pPr algn="ctr"/>
              <a:endParaRPr lang="bn-IN" sz="12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12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IN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dirty="0" smtClean="0"/>
            </a:p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371600"/>
            <a:ext cx="8534400" cy="5105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534400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4478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 পরিচয় সম্পর্কে ৩ টি বাক্য </a:t>
            </a:r>
            <a:endParaRPr lang="en-US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 ।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228600"/>
            <a:ext cx="8153400" cy="6400800"/>
            <a:chOff x="533400" y="228600"/>
            <a:chExt cx="8153400" cy="6400800"/>
          </a:xfrm>
        </p:grpSpPr>
        <p:sp>
          <p:nvSpPr>
            <p:cNvPr id="2" name="Rectangle 1"/>
            <p:cNvSpPr/>
            <p:nvPr/>
          </p:nvSpPr>
          <p:spPr>
            <a:xfrm>
              <a:off x="533400" y="228600"/>
              <a:ext cx="8153400" cy="64008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828800" y="2057400"/>
              <a:ext cx="53340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3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</a:p>
            <a:p>
              <a:r>
                <a:rPr lang="bn-IN" sz="5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5400" dirty="0" smtClean="0">
                  <a:latin typeface="NikoshBAN" pitchFamily="2" charset="0"/>
                  <a:cs typeface="NikoshBAN" pitchFamily="2" charset="0"/>
                </a:rPr>
                <a:t>আগামী ক্লাসে দেখা হবে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4800"/>
            <a:ext cx="8153400" cy="6096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endParaRPr lang="bn-IN" sz="60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মুসলিমা আক্তার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endParaRPr lang="bn-IN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রায়কোট সরকারি প্রাথমিক বিদ্যালয়</a:t>
            </a:r>
          </a:p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নাঙ্গলকোট, কুমিল্লা 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56746" y="1472654"/>
            <a:ext cx="2705100" cy="1685925"/>
          </a:xfrm>
          <a:prstGeom prst="rect">
            <a:avLst/>
          </a:prstGeom>
        </p:spPr>
      </p:pic>
      <p:pic>
        <p:nvPicPr>
          <p:cNvPr id="4" name="Picture 3" descr="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990600"/>
            <a:ext cx="1743075" cy="2628900"/>
          </a:xfrm>
          <a:prstGeom prst="rect">
            <a:avLst/>
          </a:prstGeom>
        </p:spPr>
      </p:pic>
      <p:pic>
        <p:nvPicPr>
          <p:cNvPr id="5" name="Picture 4" descr="fr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1447800"/>
            <a:ext cx="215265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228600" y="381000"/>
            <a:ext cx="8686800" cy="6172200"/>
          </a:xfrm>
          <a:prstGeom prst="irregularSeal2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 ২য়</a:t>
            </a:r>
          </a:p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 বিষয়ঃ আমার পরিচয়    </a:t>
            </a:r>
          </a:p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৫৫ মি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155000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304800"/>
            <a:ext cx="3810000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3810000"/>
            <a:ext cx="3886200" cy="243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3000" y="3733800"/>
            <a:ext cx="3581400" cy="25908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381000"/>
            <a:ext cx="4038600" cy="3124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8153400" cy="5943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৩.১.১ পরিচয়মূলক কথোপকথন শুনে বুঝতে পারবে ।  </a:t>
            </a:r>
          </a:p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২.৫.১ কথোপকথনে অংশগ্রহণ করতে পারবে । </a:t>
            </a:r>
          </a:p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২.২.১ নিজের ঠিকানা লিখতে পারবে ।  </a:t>
            </a:r>
          </a:p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533400" y="457200"/>
            <a:ext cx="7772400" cy="5791200"/>
          </a:xfrm>
          <a:prstGeom prst="cloud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101600" dir="5400000" sy="-100000" algn="bl" rotWithShape="0"/>
            <a:softEdge rad="12700"/>
          </a:effectLst>
          <a:scene3d>
            <a:camera prst="isometricOffAxis1Righ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7200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72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bn-IN" sz="7200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পাঠঃ </a:t>
            </a:r>
          </a:p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(আমার নাম..দেশের নাম) </a:t>
            </a:r>
          </a:p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পৃষ্ঠাঃ ১</a:t>
            </a:r>
            <a:endParaRPr lang="bn-IN" sz="8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458200" cy="6172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8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8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8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8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8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রায়কোট  গ্রাম</a:t>
            </a:r>
          </a:p>
          <a:p>
            <a:pPr algn="ctr"/>
            <a:endParaRPr lang="bn-IN" sz="8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457200"/>
            <a:ext cx="7315200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685800"/>
            <a:ext cx="7086600" cy="990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রায়কোট সরকারি প্রাথমিক বিদ্যালয়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28600"/>
            <a:ext cx="7696200" cy="5867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 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139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muslima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99</cp:revision>
  <dcterms:created xsi:type="dcterms:W3CDTF">2019-12-24T07:53:17Z</dcterms:created>
  <dcterms:modified xsi:type="dcterms:W3CDTF">2020-01-03T04:20:40Z</dcterms:modified>
</cp:coreProperties>
</file>