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5" r:id="rId3"/>
    <p:sldId id="274" r:id="rId4"/>
    <p:sldId id="276" r:id="rId5"/>
    <p:sldId id="256" r:id="rId6"/>
    <p:sldId id="257" r:id="rId7"/>
    <p:sldId id="279" r:id="rId8"/>
    <p:sldId id="258" r:id="rId9"/>
    <p:sldId id="259" r:id="rId10"/>
    <p:sldId id="277" r:id="rId11"/>
    <p:sldId id="278" r:id="rId12"/>
    <p:sldId id="260" r:id="rId13"/>
    <p:sldId id="261" r:id="rId14"/>
    <p:sldId id="272" r:id="rId15"/>
    <p:sldId id="266" r:id="rId16"/>
    <p:sldId id="263" r:id="rId17"/>
    <p:sldId id="268" r:id="rId18"/>
    <p:sldId id="273" r:id="rId19"/>
    <p:sldId id="269" r:id="rId20"/>
    <p:sldId id="271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BE4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2209800"/>
            <a:ext cx="4364034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209800"/>
            <a:ext cx="4673600" cy="373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68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jŠn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B¯úvZ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wkí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4495800" cy="3682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4495800" cy="3682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91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¯¿ I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eqb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wkí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wPwb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KvMR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cvU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‰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Pv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Ilya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g„r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n¯Í</a:t>
            </a:r>
            <a:r>
              <a:rPr lang="en-US" sz="32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32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ustrial-Map-Showing-Major-Industries-Located-in-Bangladesh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20202"/>
            <a:ext cx="5867400" cy="6309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172200" y="1447800"/>
            <a:ext cx="2514600" cy="9906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200" y="2743200"/>
            <a:ext cx="2514600" cy="990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Pv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72200" y="4114800"/>
            <a:ext cx="2514600" cy="990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RvnvR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fv½v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5410200"/>
            <a:ext cx="2514600" cy="990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GÛ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Kvs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evsjv‡`‡ki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cÖavb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cÖavb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wkí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Bangladesh-map-divisions-w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3" y="685800"/>
            <a:ext cx="4374061" cy="6019800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1828800" y="3581400"/>
            <a:ext cx="533400" cy="3810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505200" y="5029200"/>
            <a:ext cx="533400" cy="3810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429000" y="2438400"/>
            <a:ext cx="533400" cy="3810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85800" y="3581400"/>
            <a:ext cx="533400" cy="3810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219200" y="4495800"/>
            <a:ext cx="533400" cy="3810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3429000" y="4724400"/>
            <a:ext cx="533400" cy="3810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33400" y="914400"/>
            <a:ext cx="533400" cy="3810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1" grpId="0" animBg="1"/>
      <p:bldP spid="18" grpId="0" animBg="1"/>
      <p:bldP spid="19" grpId="0" animBg="1"/>
      <p:bldP spid="20" grpId="0" animBg="1"/>
      <p:bldP spid="15" grpId="0" animBg="1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627888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RvnvR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fv½v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44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gms-turkish-steel-plate-shipbreaking-steel-news-turkey-steel-sector-turkey_799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799"/>
            <a:ext cx="4572000" cy="2857501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667000"/>
            <a:ext cx="4180294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_divisions_bengal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4364827" cy="6096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43600" y="838200"/>
            <a:ext cx="2819400" cy="685800"/>
          </a:xfrm>
          <a:prstGeom prst="ellipse">
            <a:avLst/>
          </a:prstGeom>
          <a:solidFill>
            <a:srgbClr val="BE4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dÂzMÄ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</a:t>
            </a:r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1676400"/>
            <a:ext cx="2819400" cy="6858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mwilvevwo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</a:t>
            </a:r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7400" y="2514600"/>
            <a:ext cx="2895600" cy="6858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cjvkevwo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3352800"/>
            <a:ext cx="2895600" cy="76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Nvovkvj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</a:t>
            </a:r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7400" y="4267200"/>
            <a:ext cx="2895600" cy="685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AvïMÄ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</a:t>
            </a:r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1200" y="5105400"/>
            <a:ext cx="2971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</a:t>
            </a:r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evsjv‡`‡ki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cÖavb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cÖavb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mvi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KviLvbv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7400" y="5943600"/>
            <a:ext cx="2895600" cy="685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Lyjbv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KviLvbv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447800" y="4495800"/>
            <a:ext cx="381000" cy="3810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981200" y="2133600"/>
            <a:ext cx="381000" cy="3810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971800" y="3276600"/>
            <a:ext cx="381000" cy="3810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590800" y="3124200"/>
            <a:ext cx="381000" cy="381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362200" y="2819400"/>
            <a:ext cx="381000" cy="381000"/>
          </a:xfrm>
          <a:prstGeom prst="star5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3505200" y="2514600"/>
            <a:ext cx="381000" cy="381000"/>
          </a:xfrm>
          <a:prstGeom prst="star5">
            <a:avLst/>
          </a:prstGeom>
          <a:solidFill>
            <a:srgbClr val="BE4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657600" y="4495800"/>
            <a:ext cx="381000" cy="3810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78028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KviLvbvi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cÖwZwPÎ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Fenjuganj_fertiliz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828800"/>
            <a:ext cx="4457700" cy="2971800"/>
          </a:xfrm>
          <a:prstGeom prst="rect">
            <a:avLst/>
          </a:prstGeom>
        </p:spPr>
      </p:pic>
      <p:pic>
        <p:nvPicPr>
          <p:cNvPr id="6" name="Picture 5" descr="Shahjalal-Fertilizer-Indust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33" y="1828800"/>
            <a:ext cx="4351867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utline-map-of-bangladesh-BYAX2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5795658" cy="5791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72200" y="685800"/>
            <a:ext cx="2743200" cy="6858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QvZK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200" y="1524000"/>
            <a:ext cx="26670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mybvgMÄ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evsjv‡`‡ki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cÖavb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cÖavb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wm‡g›U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wkí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72200" y="2362200"/>
            <a:ext cx="2667000" cy="7620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RqcyinvU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72200" y="3276600"/>
            <a:ext cx="2667000" cy="685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gNbv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4114800"/>
            <a:ext cx="2590800" cy="685800"/>
          </a:xfrm>
          <a:prstGeom prst="ellipse">
            <a:avLst/>
          </a:prstGeom>
          <a:solidFill>
            <a:srgbClr val="BE4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vD`Kvw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4953000"/>
            <a:ext cx="2590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48400" y="5791200"/>
            <a:ext cx="2590800" cy="685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gsjv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905000" y="2057400"/>
            <a:ext cx="457200" cy="381000"/>
          </a:xfrm>
          <a:prstGeom prst="star5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971800" y="3352800"/>
            <a:ext cx="457200" cy="381000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286000" y="4495800"/>
            <a:ext cx="457200" cy="3810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429000" y="3505200"/>
            <a:ext cx="457200" cy="381000"/>
          </a:xfrm>
          <a:prstGeom prst="star5">
            <a:avLst/>
          </a:prstGeom>
          <a:solidFill>
            <a:srgbClr val="BE4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267200" y="4572000"/>
            <a:ext cx="457200" cy="3810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581400" y="2362200"/>
            <a:ext cx="457200" cy="3810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4038600" y="2438400"/>
            <a:ext cx="457200" cy="3810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76300"/>
            <a:ext cx="89154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78028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wm‡g›U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KviLvbvi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cÖwZwPÎ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cement-indust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9" y="3810000"/>
            <a:ext cx="4547461" cy="2895600"/>
          </a:xfrm>
          <a:prstGeom prst="rect">
            <a:avLst/>
          </a:prstGeom>
        </p:spPr>
      </p:pic>
      <p:pic>
        <p:nvPicPr>
          <p:cNvPr id="5" name="Picture 4" descr="Cement Indust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810000"/>
            <a:ext cx="4410376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7555" y="762000"/>
            <a:ext cx="8572500" cy="780288"/>
          </a:xfrm>
          <a:prstGeom prst="rect">
            <a:avLst/>
          </a:prstGeom>
        </p:spPr>
        <p:txBody>
          <a:bodyPr spcFirstLastPara="1" vert="horz" lIns="0" tIns="45720" rIns="0" bIns="0" numCol="1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k~b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¨¯’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Kwi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43600" cy="43891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1| .........................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KviLvbv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2|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GÛ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KjwU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................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Rjvq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3| ......................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wcQ‡b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KuvPvgvj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Pzbvcv_‡ii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80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kZvs‡ki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e‡`wkK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gy`ªv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.....................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5|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RvnvR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fv½v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................. 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0" y="1752600"/>
            <a:ext cx="20574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cvkvK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0" y="2590800"/>
            <a:ext cx="20574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PÆMÖvg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0" y="3429000"/>
            <a:ext cx="20574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PzqvWv½v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4191000"/>
            <a:ext cx="20574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dÂzMÄ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5105400"/>
            <a:ext cx="20574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wm‡g›U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3 L -0.60903 -0.376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167 -0.15541 " pathEditMode="relative" ptsTypes="AA">
                                      <p:cBhvr>
                                        <p:cTn id="9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75 -0.25532 " pathEditMode="relative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0555 L -0.69583 0.394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.33303 " pathEditMode="relative" ptsTypes="AA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 build="allAtOnce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305800" cy="11430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/>
          </a:sp3d>
        </p:spPr>
        <p:txBody>
          <a:bodyPr>
            <a:prstTxWarp prst="textDeflateTop">
              <a:avLst/>
            </a:prstTxWarp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‡_ _</a:t>
            </a:r>
            <a:r>
              <a:rPr lang="en-US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vKvi</a:t>
            </a:r>
            <a:r>
              <a:rPr lang="en-US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52400" y="2895600"/>
            <a:ext cx="5029200" cy="3355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endParaRPr lang="en-US" sz="32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০১৭৯৫৯৬৪৯৩৭</a:t>
            </a:r>
          </a:p>
          <a:p>
            <a:pPr>
              <a:buNone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82029"/>
            <a:ext cx="2209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181600" y="3502925"/>
            <a:ext cx="3733800" cy="274774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দ্বাদশ 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1"/>
            <a:ext cx="4495800" cy="304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1"/>
            <a:ext cx="4495800" cy="3047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495800" cy="3324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4495800" cy="3345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762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" y="0"/>
            <a:ext cx="91817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3200"/>
            <a:ext cx="5029200" cy="205740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438400"/>
            <a:ext cx="8915400" cy="2209800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600" y="609600"/>
            <a:ext cx="8229600" cy="5516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পাঠগুলো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4953000"/>
            <a:ext cx="9144000" cy="5516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রূপগত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উপযোগিতা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5510"/>
            <a:ext cx="8686800" cy="43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wbqvgKmg~n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pPr>
              <a:buClr>
                <a:srgbClr val="FF00FF"/>
              </a:buClr>
              <a:buFont typeface="Wingdings" pitchFamily="2" charset="2"/>
              <a:buChar char="q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Rjevqy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q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KuvPvgvj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Clr>
                <a:srgbClr val="FF00FF"/>
              </a:buClr>
              <a:buFont typeface="Wingdings" pitchFamily="2" charset="2"/>
              <a:buChar char="q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kw³m¤ú`</a:t>
            </a:r>
          </a:p>
          <a:p>
            <a:pPr>
              <a:buClr>
                <a:srgbClr val="FF00FF"/>
              </a:buClr>
              <a:buFont typeface="Wingdings" pitchFamily="2" charset="2"/>
              <a:buChar char="q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cvwbm¤ú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buClr>
                <a:srgbClr val="FF00FF"/>
              </a:buClr>
              <a:buFont typeface="Wingdings" pitchFamily="2" charset="2"/>
              <a:buChar char="q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fMœ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DcK‚j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iLv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438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jŠn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B¯úvZ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wkí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e¯¿ 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eqb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wkí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391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PowerPoint Presentation</vt:lpstr>
      <vt:lpstr>PowerPoint Presentation</vt:lpstr>
      <vt:lpstr>PowerPoint Presentation</vt:lpstr>
      <vt:lpstr>PowerPoint Presentation</vt:lpstr>
      <vt:lpstr>শিল্প</vt:lpstr>
      <vt:lpstr>PowerPoint Presentation</vt:lpstr>
      <vt:lpstr>PowerPoint Presentation</vt:lpstr>
      <vt:lpstr>wkí M‡o DVvi wbqvgKmg~n</vt:lpstr>
      <vt:lpstr>we‡k¦i cÖavb cÖavb wkí</vt:lpstr>
      <vt:lpstr>PowerPoint Presentation</vt:lpstr>
      <vt:lpstr>PowerPoint Presentation</vt:lpstr>
      <vt:lpstr>evsjv‡`‡ki cÖavb cÖavb wkí</vt:lpstr>
      <vt:lpstr>evsjv‡`‡ki cÖavb cÖavb wkí</vt:lpstr>
      <vt:lpstr>PowerPoint Presentation</vt:lpstr>
      <vt:lpstr>evsjv‡`‡ki RvnvR fv½v wkí</vt:lpstr>
      <vt:lpstr>PowerPoint Presentation</vt:lpstr>
      <vt:lpstr>evsjv‡`‡ki mvi KviLvbvi K‡qKwU cÖwZwPÎ</vt:lpstr>
      <vt:lpstr>PowerPoint Presentation</vt:lpstr>
      <vt:lpstr>evsjv‡`‡ki wm‡g›U KviLvbvi K‡qKwU cÖwZwPÎ</vt:lpstr>
      <vt:lpstr>wb‡Pi k~b¨¯’vb¸‡jv c~iY Kivi †Póv Kwi</vt:lpstr>
      <vt:lpstr>mevB‡K mv‡_ _vKvi Rb¨ ab¨ev`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evsjv‡`‡ki wkí</dc:title>
  <dc:creator>User</dc:creator>
  <cp:lastModifiedBy>pranto computer</cp:lastModifiedBy>
  <cp:revision>80</cp:revision>
  <dcterms:created xsi:type="dcterms:W3CDTF">2006-08-16T00:00:00Z</dcterms:created>
  <dcterms:modified xsi:type="dcterms:W3CDTF">2020-01-16T05:57:44Z</dcterms:modified>
</cp:coreProperties>
</file>