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77" r:id="rId3"/>
    <p:sldId id="261" r:id="rId4"/>
    <p:sldId id="256" r:id="rId5"/>
    <p:sldId id="266" r:id="rId6"/>
    <p:sldId id="273" r:id="rId7"/>
    <p:sldId id="275" r:id="rId8"/>
    <p:sldId id="269" r:id="rId9"/>
    <p:sldId id="257" r:id="rId10"/>
    <p:sldId id="262" r:id="rId11"/>
    <p:sldId id="264" r:id="rId12"/>
    <p:sldId id="263" r:id="rId13"/>
    <p:sldId id="276" r:id="rId14"/>
    <p:sldId id="274" r:id="rId15"/>
    <p:sldId id="267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2881" y="-241066"/>
            <a:ext cx="2027903" cy="25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7473" y="4961836"/>
            <a:ext cx="2703871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051" y="4588562"/>
            <a:ext cx="2027903" cy="254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207433" y="-2147888"/>
            <a:ext cx="79502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03871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410633" y="-1995488"/>
            <a:ext cx="79502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752600"/>
            <a:ext cx="5562600" cy="72533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0"/>
                <a:gd name="adj2" fmla="val -803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16-Jan-20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http://ajkerkhabor.com/bd/wp-content/uploads/2014/11/dream-68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1"/>
            <a:ext cx="4184318" cy="24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ব্রডকাস্ট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01192" y="1420219"/>
            <a:ext cx="3766209" cy="2627921"/>
            <a:chOff x="577191" y="1420218"/>
            <a:chExt cx="3766209" cy="2627921"/>
          </a:xfrm>
        </p:grpSpPr>
        <p:sp>
          <p:nvSpPr>
            <p:cNvPr id="3" name="TextBox 2"/>
            <p:cNvSpPr txBox="1"/>
            <p:nvPr/>
          </p:nvSpPr>
          <p:spPr>
            <a:xfrm>
              <a:off x="1844581" y="3586474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রেডিও</a:t>
              </a:r>
              <a:r>
                <a:rPr lang="en-US" sz="24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শুনা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6" name="Picture 2" descr="http://www.radiomahananda.fm/wp-content/uploads/2014/01/IMG_236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91" y="1420218"/>
              <a:ext cx="3766209" cy="216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086049" y="1438362"/>
            <a:ext cx="3743751" cy="2609779"/>
            <a:chOff x="4562048" y="1438361"/>
            <a:chExt cx="3743751" cy="2609779"/>
          </a:xfrm>
        </p:grpSpPr>
        <p:sp>
          <p:nvSpPr>
            <p:cNvPr id="9" name="TextBox 8"/>
            <p:cNvSpPr txBox="1"/>
            <p:nvPr/>
          </p:nvSpPr>
          <p:spPr>
            <a:xfrm>
              <a:off x="5791200" y="3586475"/>
              <a:ext cx="1680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টেলিভিশন</a:t>
              </a:r>
              <a:r>
                <a:rPr lang="en-US" sz="24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দেখা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340155" y="4056773"/>
            <a:ext cx="3619500" cy="2811277"/>
            <a:chOff x="2816155" y="4056772"/>
            <a:chExt cx="3619500" cy="2811277"/>
          </a:xfrm>
        </p:grpSpPr>
        <p:sp>
          <p:nvSpPr>
            <p:cNvPr id="10" name="TextBox 9"/>
            <p:cNvSpPr txBox="1"/>
            <p:nvPr/>
          </p:nvSpPr>
          <p:spPr>
            <a:xfrm>
              <a:off x="3925495" y="6406384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পত্রিকা</a:t>
              </a:r>
              <a:r>
                <a:rPr lang="en-US" sz="24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পড়া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8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22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274" y="44958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প্রতিযোগিতার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একমুখী 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মধ্যমসমূহ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89" y="2105526"/>
            <a:ext cx="1928813" cy="2057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10284" y="1300176"/>
            <a:ext cx="5628513" cy="4500914"/>
            <a:chOff x="3186283" y="1300176"/>
            <a:chExt cx="5628513" cy="45009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83" y="1300176"/>
              <a:ext cx="5628513" cy="403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2683" y="5339425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Nikosh" pitchFamily="2" charset="0"/>
                  <a:cs typeface="Nikosh" pitchFamily="2" charset="0"/>
                </a:rPr>
                <a:t>ই-</a:t>
              </a:r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মেইল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30768" y="1267519"/>
            <a:ext cx="2510971" cy="4529622"/>
            <a:chOff x="406767" y="1267519"/>
            <a:chExt cx="2510971" cy="4529622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5335476"/>
              <a:ext cx="153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4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ফোন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s3.amazonaws.com/somewherein/assets/images/thumbs/Azadbd_1338278997_2-2012-05-16-06-18-48-4fb346c81d3f0-nokia-11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510971" cy="209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techtunes.com.bd/tDrive/tuner/md.habib-bhuiyan/298022/samsungiii650_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4"/>
              <a:ext cx="2510971" cy="193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একইসাথে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একমূখী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81200" y="1636435"/>
            <a:ext cx="8077200" cy="4376152"/>
            <a:chOff x="457200" y="1636435"/>
            <a:chExt cx="8077200" cy="437615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636435"/>
              <a:ext cx="5771249" cy="4376152"/>
              <a:chOff x="457200" y="1636435"/>
              <a:chExt cx="5771249" cy="437615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636435"/>
                <a:ext cx="4114800" cy="3809318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743200" y="5489367"/>
                <a:ext cx="34852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latin typeface="Nikosh" pitchFamily="2" charset="0"/>
                    <a:cs typeface="Nikosh" pitchFamily="2" charset="0"/>
                  </a:rPr>
                  <a:t>সামাজিক</a:t>
                </a:r>
                <a:r>
                  <a:rPr lang="en-US" sz="28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>
                    <a:latin typeface="Nikosh" pitchFamily="2" charset="0"/>
                    <a:cs typeface="Nikosh" pitchFamily="2" charset="0"/>
                  </a:rPr>
                  <a:t>যোগাযোগনেটওয়ার্ক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7" r="2381" b="6250"/>
            <a:stretch/>
          </p:blipFill>
          <p:spPr bwMode="auto">
            <a:xfrm>
              <a:off x="4796971" y="1661835"/>
              <a:ext cx="3737429" cy="378391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4576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422" y="4724400"/>
            <a:ext cx="7764379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itchFamily="2" charset="0"/>
                <a:cs typeface="Nikosh" pitchFamily="2" charset="0"/>
              </a:rPr>
              <a:t>সত্যিকারের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অপেক্ষা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উত্তম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81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দলে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7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বিতর্ক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2600142"/>
            <a:ext cx="13003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পক্ষ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2600141"/>
            <a:ext cx="161294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600" dirty="0" err="1"/>
              <a:t>বিপক্ষ</a:t>
            </a:r>
            <a:r>
              <a:rPr lang="en-US" sz="3600" dirty="0"/>
              <a:t> </a:t>
            </a:r>
            <a:r>
              <a:rPr lang="en-US" sz="3600" dirty="0" err="1"/>
              <a:t>দল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37057" y="3718139"/>
            <a:ext cx="211788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0313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2" grpId="0" animBg="1"/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209800"/>
            <a:ext cx="6781800" cy="28956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কি কি দ্বিমুখী যোগাযোগ করে থাক? কিভাবে কর? উপস্থাপন কর। 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571137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5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114800"/>
            <a:ext cx="8229600" cy="1905000"/>
          </a:xfrm>
        </p:spPr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তোমার </a:t>
            </a:r>
            <a:r>
              <a:rPr lang="en-US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bn-IN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সদস্যরা যোগাযোগের জন্য কিকি আইসিটি ব্যবহার করে? কিভাবে করে? এরমধ্যে কোনগুলো একমুখী এবং কোনগুলো দ্বিমুখী যোগাযোগ?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ttp://www.comminit.com/ict-4-development/files/imagecache/rotator_980x400/2009-08-03__bu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600200"/>
            <a:ext cx="484465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96" y="2667001"/>
            <a:ext cx="33337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/>
          <p:cNvSpPr txBox="1">
            <a:spLocks/>
          </p:cNvSpPr>
          <p:nvPr/>
        </p:nvSpPr>
        <p:spPr>
          <a:xfrm>
            <a:off x="1006546" y="1600200"/>
            <a:ext cx="3794054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4953000" y="1600200"/>
            <a:ext cx="6629400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৪র্থ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পাঠ-৩</a:t>
            </a:r>
            <a:r>
              <a:rPr kumimoji="0" lang="en-US" sz="24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/1/20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২০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379" y="3951801"/>
            <a:ext cx="30914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আলীম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বি,এস-সি,বি,এড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01080270781</a:t>
            </a:r>
            <a:endParaRPr lang="bn-BD" sz="2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কল্যাণপুর রওশনীয়া দাখিল মাদরাসা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বেলকুচি, সিরাজগঞ্জ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01717012389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386" y="2304348"/>
            <a:ext cx="1357414" cy="157125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15" y="2880379"/>
            <a:ext cx="2582885" cy="29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8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723901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</a:t>
            </a:r>
            <a:r>
              <a:rPr lang="en-US" dirty="0"/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33600" y="1658712"/>
            <a:ext cx="4572000" cy="3968420"/>
            <a:chOff x="990600" y="1658712"/>
            <a:chExt cx="4572000" cy="3968420"/>
          </a:xfrm>
        </p:grpSpPr>
        <p:pic>
          <p:nvPicPr>
            <p:cNvPr id="1069" name="Picture 45" descr="http://i.ytimg.com/vi/oGE5EfjHDCk/hq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58712"/>
              <a:ext cx="4572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3079" y="5257800"/>
              <a:ext cx="2630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ছবিতে</a:t>
              </a:r>
              <a:r>
                <a:rPr lang="en-US" dirty="0"/>
                <a:t> </a:t>
              </a:r>
              <a:r>
                <a:rPr lang="en-US" dirty="0" err="1"/>
                <a:t>বা্চ্চাটি</a:t>
              </a:r>
              <a:r>
                <a:rPr lang="en-US" dirty="0"/>
                <a:t> </a:t>
              </a:r>
              <a:r>
                <a:rPr lang="en-US" dirty="0" err="1"/>
                <a:t>কি</a:t>
              </a:r>
              <a:r>
                <a:rPr lang="en-US" dirty="0"/>
                <a:t> </a:t>
              </a:r>
              <a:r>
                <a:rPr lang="en-US" dirty="0" err="1"/>
                <a:t>করছে</a:t>
              </a:r>
              <a:r>
                <a:rPr lang="en-US" dirty="0"/>
                <a:t>?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05600" y="1658711"/>
            <a:ext cx="3505200" cy="3949496"/>
            <a:chOff x="5181600" y="1658711"/>
            <a:chExt cx="3505200" cy="3949496"/>
          </a:xfrm>
        </p:grpSpPr>
        <p:pic>
          <p:nvPicPr>
            <p:cNvPr id="1071" name="Picture 47" descr="http://www.aljazeera.com/mritems/Images/2013/3/20/201332075719135580_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658711"/>
              <a:ext cx="35052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43600" y="5238875"/>
              <a:ext cx="2050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মহিলাটি</a:t>
              </a:r>
              <a:r>
                <a:rPr lang="en-US" dirty="0"/>
                <a:t> </a:t>
              </a:r>
              <a:r>
                <a:rPr lang="en-US" dirty="0" err="1"/>
                <a:t>কী</a:t>
              </a:r>
              <a:r>
                <a:rPr lang="en-US" dirty="0"/>
                <a:t> </a:t>
              </a:r>
              <a:r>
                <a:rPr lang="en-US" dirty="0" err="1"/>
                <a:t>করছে</a:t>
              </a:r>
              <a:r>
                <a:rPr lang="en-US" dirty="0"/>
                <a:t>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0"/>
            <a:ext cx="777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b="1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2800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2800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800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2800" b="1" spc="50" dirty="0">
              <a:ln w="1143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43000"/>
            <a:ext cx="9144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66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endParaRPr lang="en-US" sz="66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96030"/>
            <a:ext cx="5029200" cy="29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667000"/>
            <a:ext cx="7848600" cy="2986238"/>
          </a:xfrm>
        </p:spPr>
        <p:txBody>
          <a:bodyPr>
            <a:noAutofit/>
          </a:bodyPr>
          <a:lstStyle/>
          <a:p>
            <a:pPr lvl="0"/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যোগাযোগের মাধ্যম হিসেবে আইসিটি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র ভূমিকা বাংলাদেশের মুক্তিযুদ্ধের একটি উদাহারণ দিয়ে বুঝিয়ে বলতে পারবে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; </a:t>
            </a:r>
          </a:p>
          <a:p>
            <a:pPr lvl="0"/>
            <a:r>
              <a:rPr lang="bn-IN" sz="2400" dirty="0">
                <a:latin typeface="Nikosh" pitchFamily="2" charset="0"/>
                <a:cs typeface="Nikosh" pitchFamily="2" charset="0"/>
              </a:rPr>
              <a:t>একমুখী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 বা ব্রডকাস্ট পদ্ধতি কী তা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400" dirty="0">
                <a:latin typeface="Nikosh" pitchFamily="2" charset="0"/>
                <a:cs typeface="Nikosh" pitchFamily="2" charset="0"/>
              </a:rPr>
              <a:t>দ্বিমুখী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 পদ্ধতি কী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বুঝিয়ে 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400" dirty="0">
                <a:latin typeface="Nikosh" pitchFamily="2" charset="0"/>
                <a:cs typeface="Nikosh" pitchFamily="2" charset="0"/>
              </a:rPr>
              <a:t>একই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সাথে একমূখী ও দ্বিমুখী যোগাযোগের মাধ্যম হিসেবে আইসিটির সুবিধা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বলতে পারবে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38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pPr/>
              <a:t>16-Jan-20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বাংলাদেশের মুক্তিযুদ্ধে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-</a:t>
            </a:r>
            <a:r>
              <a:rPr lang="bn-IN" dirty="0">
                <a:latin typeface="Nikosh" pitchFamily="2" charset="0"/>
                <a:cs typeface="Nikosh" pitchFamily="2" charset="0"/>
              </a:rPr>
              <a:t>র ভূমিকা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1905001" y="1905000"/>
            <a:ext cx="2905993" cy="3429000"/>
          </a:xfrm>
        </p:spPr>
      </p:pic>
      <p:sp>
        <p:nvSpPr>
          <p:cNvPr id="5" name="TextBox 4"/>
          <p:cNvSpPr txBox="1"/>
          <p:nvPr/>
        </p:nvSpPr>
        <p:spPr>
          <a:xfrm>
            <a:off x="4792519" y="3048001"/>
            <a:ext cx="35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১৩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পঙ্কজ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মল্লিক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শুনেছিলেন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আঘাত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হানার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সংকেত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37" y="2588297"/>
            <a:ext cx="2107575" cy="242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6937" y="5867400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“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আমি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তোমায়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যতো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শুনিয়েছিলাম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”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83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495800"/>
            <a:ext cx="7764379" cy="121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রেডিওতে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গেয়েছিল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7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4822658" y="1981200"/>
            <a:ext cx="27792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8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4760" y="5869518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আদান-প্রদান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00118" y="4398266"/>
            <a:ext cx="2087002" cy="1471252"/>
            <a:chOff x="6176118" y="4398266"/>
            <a:chExt cx="2087002" cy="1471252"/>
          </a:xfrm>
        </p:grpSpPr>
        <p:sp>
          <p:nvSpPr>
            <p:cNvPr id="7" name="TextBox 6"/>
            <p:cNvSpPr txBox="1"/>
            <p:nvPr/>
          </p:nvSpPr>
          <p:spPr>
            <a:xfrm>
              <a:off x="7656864" y="534629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বলা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595343" y="1506973"/>
            <a:ext cx="1975409" cy="1211552"/>
            <a:chOff x="6071342" y="1506973"/>
            <a:chExt cx="1975409" cy="1211552"/>
          </a:xfrm>
        </p:grpSpPr>
        <p:sp>
          <p:nvSpPr>
            <p:cNvPr id="6" name="TextBox 5"/>
            <p:cNvSpPr txBox="1"/>
            <p:nvPr/>
          </p:nvSpPr>
          <p:spPr>
            <a:xfrm>
              <a:off x="7339506" y="1506973"/>
              <a:ext cx="70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6071342" y="1768583"/>
              <a:ext cx="1231900" cy="94994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372432" y="3073733"/>
            <a:ext cx="1839301" cy="1655132"/>
            <a:chOff x="3848431" y="3073733"/>
            <a:chExt cx="1839301" cy="1655132"/>
          </a:xfrm>
        </p:grpSpPr>
        <p:sp>
          <p:nvSpPr>
            <p:cNvPr id="9" name="TextBox 8"/>
            <p:cNvSpPr txBox="1"/>
            <p:nvPr/>
          </p:nvSpPr>
          <p:spPr>
            <a:xfrm>
              <a:off x="3848431" y="4267200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যোগাযোগ</a:t>
              </a:r>
              <a:r>
                <a:rPr lang="en-US" sz="24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হলো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013351" y="1373432"/>
            <a:ext cx="2130754" cy="1259624"/>
            <a:chOff x="1489351" y="1373432"/>
            <a:chExt cx="2130754" cy="1259624"/>
          </a:xfrm>
        </p:grpSpPr>
        <p:sp>
          <p:nvSpPr>
            <p:cNvPr id="5" name="TextBox 4"/>
            <p:cNvSpPr txBox="1"/>
            <p:nvPr/>
          </p:nvSpPr>
          <p:spPr>
            <a:xfrm>
              <a:off x="1489351" y="1373432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ইশারা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389195" y="1683467"/>
              <a:ext cx="1230910" cy="9495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180132" y="4495801"/>
            <a:ext cx="1769869" cy="1254427"/>
            <a:chOff x="1656131" y="4693507"/>
            <a:chExt cx="1769869" cy="1254427"/>
          </a:xfrm>
        </p:grpSpPr>
        <p:sp>
          <p:nvSpPr>
            <p:cNvPr id="8" name="TextBox 7"/>
            <p:cNvSpPr txBox="1"/>
            <p:nvPr/>
          </p:nvSpPr>
          <p:spPr>
            <a:xfrm>
              <a:off x="1656131" y="5424714"/>
              <a:ext cx="522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যন্ত্র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5144106" y="2158262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29601" y="2816060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28650" y="2718526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5" name="Explosion 1 4"/>
          <p:cNvSpPr/>
          <p:nvPr/>
        </p:nvSpPr>
        <p:spPr>
          <a:xfrm>
            <a:off x="4833409" y="1839732"/>
            <a:ext cx="2445201" cy="13966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যোগাযোগ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43200" y="3056426"/>
            <a:ext cx="2449166" cy="2582375"/>
            <a:chOff x="1219200" y="3056425"/>
            <a:chExt cx="2449166" cy="2582375"/>
          </a:xfrm>
        </p:grpSpPr>
        <p:sp>
          <p:nvSpPr>
            <p:cNvPr id="6" name="Flowchart: Document 5"/>
            <p:cNvSpPr/>
            <p:nvPr/>
          </p:nvSpPr>
          <p:spPr>
            <a:xfrm>
              <a:off x="1219200" y="4038600"/>
              <a:ext cx="1981200" cy="16002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solidFill>
                    <a:schemeClr val="tx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একমুখী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7"/>
            </p:cNvCxnSpPr>
            <p:nvPr/>
          </p:nvCxnSpPr>
          <p:spPr>
            <a:xfrm flipH="1">
              <a:off x="2209806" y="3056425"/>
              <a:ext cx="1458560" cy="902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60958" y="3027717"/>
            <a:ext cx="2135442" cy="2531255"/>
            <a:chOff x="5636958" y="3027716"/>
            <a:chExt cx="2135442" cy="2531255"/>
          </a:xfrm>
        </p:grpSpPr>
        <p:sp>
          <p:nvSpPr>
            <p:cNvPr id="7" name="Flowchart: Document 6"/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latin typeface="Nikosh" pitchFamily="2" charset="0"/>
                  <a:cs typeface="Nikosh" pitchFamily="2" charset="0"/>
                </a:rPr>
                <a:t>দুইমুখী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3" name="Straight Arrow Connector 12"/>
            <p:cNvCxnSpPr>
              <a:stCxn id="5" idx="10"/>
              <a:endCxn id="7" idx="0"/>
            </p:cNvCxnSpPr>
            <p:nvPr/>
          </p:nvCxnSpPr>
          <p:spPr>
            <a:xfrm>
              <a:off x="5636958" y="3027716"/>
              <a:ext cx="1144842" cy="9310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447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325</Words>
  <Application>Microsoft Office PowerPoint</Application>
  <PresentationFormat>Widescreen</PresentationFormat>
  <Paragraphs>84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বাংলাদেশের মুক্তিযুদ্ধে আইসিটি-র ভূমিকা </vt:lpstr>
      <vt:lpstr>PowerPoint Presentation</vt:lpstr>
      <vt:lpstr>যোগাযোগ …</vt:lpstr>
      <vt:lpstr>যোগাযোগের প্রকারভেদ…</vt:lpstr>
      <vt:lpstr>একমুখী যোগাযোগ বা ব্রডকাস্ট</vt:lpstr>
      <vt:lpstr>জোড়ায় কাজ</vt:lpstr>
      <vt:lpstr>দ্বিমুখী যোগাযোগ</vt:lpstr>
      <vt:lpstr>একইসাথে একমূখী ও দ্বিমুখী যোগাযোগ</vt:lpstr>
      <vt:lpstr>PowerPoint Presentation</vt:lpstr>
      <vt:lpstr>মূল্যায়ণ</vt:lpstr>
      <vt:lpstr>প্রশ্নোত্তর পর্ব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B.Sc</cp:lastModifiedBy>
  <cp:revision>82</cp:revision>
  <dcterms:created xsi:type="dcterms:W3CDTF">2015-03-28T17:25:34Z</dcterms:created>
  <dcterms:modified xsi:type="dcterms:W3CDTF">2020-01-16T16:45:29Z</dcterms:modified>
</cp:coreProperties>
</file>