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2" r:id="rId2"/>
    <p:sldId id="278" r:id="rId3"/>
    <p:sldId id="279" r:id="rId4"/>
    <p:sldId id="343" r:id="rId5"/>
    <p:sldId id="323" r:id="rId6"/>
    <p:sldId id="333" r:id="rId7"/>
    <p:sldId id="344" r:id="rId8"/>
    <p:sldId id="337" r:id="rId9"/>
    <p:sldId id="338" r:id="rId10"/>
    <p:sldId id="335" r:id="rId11"/>
    <p:sldId id="336" r:id="rId12"/>
    <p:sldId id="345" r:id="rId13"/>
    <p:sldId id="309" r:id="rId14"/>
    <p:sldId id="312" r:id="rId15"/>
    <p:sldId id="329" r:id="rId16"/>
    <p:sldId id="33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AC7"/>
    <a:srgbClr val="D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1" d="100"/>
          <a:sy n="61" d="100"/>
        </p:scale>
        <p:origin x="9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A665-CE32-4837-A4A0-932D6EEEC08F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C8AED-6175-4353-B126-568A0F58E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C8AED-6175-4353-B126-568A0F58E5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3366-0FE0-4195-8BFF-9763F8CA401A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F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381000" y="4038600"/>
            <a:ext cx="8839200" cy="28956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NikoshBAN"/>
              </a:rPr>
              <a:t>স্বাগতম</a:t>
            </a:r>
            <a:endParaRPr lang="en-US" sz="4800" dirty="0">
              <a:solidFill>
                <a:schemeClr val="accent4">
                  <a:lumMod val="50000"/>
                </a:schemeClr>
              </a:solidFill>
              <a:effectLst/>
              <a:latin typeface="Calibri"/>
              <a:ea typeface="Calibri"/>
              <a:cs typeface="Vrind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-685800"/>
            <a:ext cx="6629400" cy="43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84582"/>
            <a:ext cx="4572000" cy="4114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341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035" y="5410200"/>
            <a:ext cx="45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CD – Compact </a:t>
            </a:r>
            <a:r>
              <a:rPr lang="en-US" sz="4000" b="1" dirty="0" smtClean="0"/>
              <a:t>Disc </a:t>
            </a:r>
            <a:endParaRPr lang="en-US" sz="4000" b="1" dirty="0"/>
          </a:p>
          <a:p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457200"/>
            <a:ext cx="4505325" cy="451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96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2" b="89100" l="3063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2"/>
            <a:ext cx="9144000" cy="4839268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3276600" y="5334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57150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8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133600"/>
            <a:ext cx="5867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মেমোরি কত প্রকার</a:t>
            </a:r>
            <a:r>
              <a:rPr lang="bn-BD" sz="2800" dirty="0" smtClean="0"/>
              <a:t>?  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কোন ধরণের মেমোরি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4582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কাজঃ </a:t>
            </a:r>
            <a:endParaRPr lang="en-US" sz="8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057400"/>
            <a:ext cx="84582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590800"/>
            <a:ext cx="7543800" cy="39703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latin typeface="Arial Black" pitchFamily="34" charset="0"/>
                <a:cs typeface="NikoshBAN" panose="02000000000000000000" pitchFamily="2" charset="0"/>
              </a:rPr>
              <a:t>ROM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1676400" y="400798"/>
            <a:ext cx="5486400" cy="1600200"/>
          </a:xfrm>
          <a:prstGeom prst="ellipseRibb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838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3497"/>
            <a:ext cx="6819900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00400"/>
            <a:ext cx="708660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wmwW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WªvB‡fi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©  5wU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‰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7222"/>
            <a:ext cx="86106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3" name="Rectangle 2"/>
          <p:cNvSpPr/>
          <p:nvPr/>
        </p:nvSpPr>
        <p:spPr>
          <a:xfrm>
            <a:off x="838200" y="3244334"/>
            <a:ext cx="662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outerShdw algn="tl" rotWithShape="0">
                    <a:srgbClr val="000000"/>
                  </a:outerShdw>
                </a:effectLst>
                <a:latin typeface="NikoshBAN"/>
                <a:cs typeface="NikoshBAN"/>
              </a:rPr>
              <a:t>সকলকে ধন্যবাদ</a:t>
            </a:r>
            <a:endParaRPr lang="en-US" sz="88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7030A0"/>
              </a:solidFill>
              <a:effectLst>
                <a:outerShdw algn="tl" rotWithShape="0">
                  <a:srgbClr val="000000"/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523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2590800"/>
            <a:ext cx="635977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bn-IN" sz="2400" dirty="0" smtClean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মোছাঃ কামরুন নাহার</a:t>
            </a:r>
          </a:p>
          <a:p>
            <a:pPr fontAlgn="auto">
              <a:spcAft>
                <a:spcPts val="0"/>
              </a:spcAft>
              <a:defRPr/>
            </a:pPr>
            <a:r>
              <a:rPr lang="bn-IN" sz="2400" dirty="0" smtClean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সহকারী শিক্ষক (আই,সি,টি )</a:t>
            </a:r>
          </a:p>
          <a:p>
            <a:pPr fontAlgn="auto">
              <a:spcAft>
                <a:spcPts val="0"/>
              </a:spcAft>
              <a:defRPr/>
            </a:pPr>
            <a:r>
              <a:rPr lang="bn-IN" sz="2400" dirty="0" smtClean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ডোমন</a:t>
            </a:r>
            <a:r>
              <a:rPr lang="bn-IN" sz="2400" dirty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পুকুর আামিনীয়া কামিল মাদ্রাসা</a:t>
            </a:r>
          </a:p>
          <a:p>
            <a:pPr fontAlgn="auto">
              <a:spcAft>
                <a:spcPts val="0"/>
              </a:spcAft>
              <a:defRPr/>
            </a:pPr>
            <a:r>
              <a:rPr lang="bn-IN" sz="2400" dirty="0" smtClean="0">
                <a:solidFill>
                  <a:srgbClr val="002060"/>
                </a:solidFill>
                <a:latin typeface="Arial Rounded MT Bold" pitchFamily="34" charset="0"/>
                <a:cs typeface="NikoshBAN" panose="02000000000000000000" pitchFamily="2" charset="0"/>
              </a:rPr>
              <a:t>শাজাহানপুর, বগুড়া  </a:t>
            </a:r>
            <a:endParaRPr lang="en-US" sz="2400" dirty="0">
              <a:solidFill>
                <a:srgbClr val="002060"/>
              </a:solidFill>
              <a:latin typeface="Arial Rounded MT Bold" pitchFamily="34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723900"/>
            <a:ext cx="4876800" cy="838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noFill/>
          <a:ln w="114300" cmpd="dbl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946" y="152400"/>
            <a:ext cx="8641307" cy="6705600"/>
          </a:xfrm>
          <a:prstGeom prst="roundRect">
            <a:avLst/>
          </a:prstGeom>
          <a:solidFill>
            <a:srgbClr val="E3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6000" b="1" dirty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6000" b="1" dirty="0" smtClean="0">
              <a:ln w="6350">
                <a:noFill/>
              </a:ln>
              <a:solidFill>
                <a:srgbClr val="8E165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 smtClean="0">
              <a:ln w="6350">
                <a:noFill/>
              </a:ln>
              <a:solidFill>
                <a:srgbClr val="8E165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অধ্যায়-দ্বিতীয়</a:t>
            </a:r>
            <a:endParaRPr lang="en-US" sz="6000" b="1" dirty="0" smtClean="0">
              <a:ln w="6350">
                <a:noFill/>
              </a:ln>
              <a:solidFill>
                <a:srgbClr val="8E165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b="1" dirty="0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6000" b="1" dirty="0" err="1" smtClean="0">
                <a:ln w="6350">
                  <a:noFill/>
                </a:ln>
                <a:solidFill>
                  <a:srgbClr val="8E165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b="1" dirty="0" smtClean="0">
              <a:ln w="6350">
                <a:noFill/>
              </a:ln>
              <a:solidFill>
                <a:srgbClr val="8E165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638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9C74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"/>
            <a:ext cx="8915400" cy="6629400"/>
          </a:xfrm>
          <a:prstGeom prst="rect">
            <a:avLst/>
          </a:prstGeom>
          <a:noFill/>
          <a:ln w="114300" cmpd="dbl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648200" cy="4038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929062" cy="3937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239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দেখ এবং চিন্তা কর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51105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8757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7696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304800"/>
            <a:ext cx="472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wk‡ivbvg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457200"/>
            <a:ext cx="64770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52400"/>
            <a:ext cx="8915400" cy="6629400"/>
          </a:xfrm>
          <a:prstGeom prst="rect">
            <a:avLst/>
          </a:prstGeom>
          <a:noFill/>
          <a:ln w="114300" cmpd="dbl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8527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১।মেমোরি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প্রকার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২।কয়েকটি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৩।স্টোরেজ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সুবিধাগুলি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3200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Momory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Ram, Rom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Auxiliary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Momory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)Hard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Disk, Floppy Disk, CD,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Pendrive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 – Random Access Memory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র‌্যাম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সাময়িকভাবে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57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7467600" cy="206210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(ROM</a:t>
            </a:r>
            <a:r>
              <a:rPr lang="en-US" sz="3200" dirty="0">
                <a:solidFill>
                  <a:srgbClr val="FF0000"/>
                </a:solidFill>
              </a:rPr>
              <a:t>: Read only </a:t>
            </a:r>
            <a:r>
              <a:rPr lang="en-US" sz="3200" dirty="0" smtClean="0">
                <a:solidFill>
                  <a:srgbClr val="FF0000"/>
                </a:solidFill>
              </a:rPr>
              <a:t>Memory)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34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216</Words>
  <Application>Microsoft Office PowerPoint</Application>
  <PresentationFormat>On-screen Show (4:3)</PresentationFormat>
  <Paragraphs>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255</cp:revision>
  <dcterms:created xsi:type="dcterms:W3CDTF">2012-12-02T22:02:25Z</dcterms:created>
  <dcterms:modified xsi:type="dcterms:W3CDTF">2020-01-16T03:22:22Z</dcterms:modified>
</cp:coreProperties>
</file>