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5" r:id="rId9"/>
    <p:sldId id="278" r:id="rId10"/>
    <p:sldId id="263" r:id="rId11"/>
    <p:sldId id="264" r:id="rId12"/>
    <p:sldId id="282" r:id="rId13"/>
    <p:sldId id="283" r:id="rId14"/>
    <p:sldId id="266" r:id="rId15"/>
    <p:sldId id="267" r:id="rId16"/>
    <p:sldId id="279" r:id="rId17"/>
    <p:sldId id="280" r:id="rId18"/>
    <p:sldId id="281" r:id="rId19"/>
    <p:sldId id="268" r:id="rId20"/>
    <p:sldId id="269" r:id="rId21"/>
    <p:sldId id="270" r:id="rId22"/>
    <p:sldId id="27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3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0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40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74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68310" y="6550223"/>
            <a:ext cx="1165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মোহাম্মদ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নিজাম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উদ্দিন</a:t>
            </a:r>
            <a:r>
              <a:rPr lang="en-US" sz="1400" baseline="0" dirty="0" smtClean="0"/>
              <a:t>, ICT4E </a:t>
            </a:r>
            <a:r>
              <a:rPr lang="en-US" sz="1400" baseline="0" dirty="0" err="1" smtClean="0"/>
              <a:t>জেলা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এম্বাসেডর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সুনামগঞ্জ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মোবাইলঃ</a:t>
            </a:r>
            <a:r>
              <a:rPr lang="en-US" sz="1400" baseline="0" dirty="0" smtClean="0"/>
              <a:t> 01718782723,ইমেইলঃ nizamu93@gmail.com</a:t>
            </a:r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68310" y="25758"/>
            <a:ext cx="1165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মোহাম্মদ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নিজাম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উদ্দিন</a:t>
            </a:r>
            <a:r>
              <a:rPr lang="en-US" sz="1400" baseline="0" dirty="0" smtClean="0"/>
              <a:t>, ICT4E </a:t>
            </a:r>
            <a:r>
              <a:rPr lang="en-US" sz="1400" baseline="0" dirty="0" err="1" smtClean="0"/>
              <a:t>জেলা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এম্বাসেডর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সুনামগঞ্জ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মোবাইলঃ</a:t>
            </a:r>
            <a:r>
              <a:rPr lang="en-US" sz="1400" baseline="0" dirty="0" smtClean="0"/>
              <a:t> 01718782723,ইমেইলঃ nizamu93@gmail.com</a:t>
            </a:r>
            <a:endParaRPr lang="en-US" sz="1400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913844" y="326611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err="1" smtClean="0"/>
              <a:t>মোহাম্মদ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নিজাম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উদ্দিন</a:t>
            </a:r>
            <a:r>
              <a:rPr lang="en-US" sz="900" baseline="0" dirty="0" smtClean="0"/>
              <a:t>, ICT4E </a:t>
            </a:r>
            <a:r>
              <a:rPr lang="en-US" sz="900" baseline="0" dirty="0" err="1" smtClean="0"/>
              <a:t>জেলা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এম্বাসেডর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সুনামগঞ্জ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মোবাইলঃ</a:t>
            </a:r>
            <a:r>
              <a:rPr lang="en-US" sz="900" baseline="0" dirty="0" smtClean="0"/>
              <a:t> 01718782723,ইমেইলঃ nizamu93@gmail.com</a:t>
            </a:r>
            <a:endParaRPr lang="en-US" sz="900" dirty="0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8991107" y="3313584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err="1" smtClean="0"/>
              <a:t>মোহাম্মদ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নিজাম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উদ্দিন</a:t>
            </a:r>
            <a:r>
              <a:rPr lang="en-US" sz="900" baseline="0" dirty="0" smtClean="0"/>
              <a:t>, ICT4E </a:t>
            </a:r>
            <a:r>
              <a:rPr lang="en-US" sz="900" baseline="0" dirty="0" err="1" smtClean="0"/>
              <a:t>জেলা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এম্বাসেডর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সুনামগঞ্জ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মোবাইলঃ</a:t>
            </a:r>
            <a:r>
              <a:rPr lang="en-US" sz="900" baseline="0" dirty="0" smtClean="0"/>
              <a:t> 01718782723,ইমেইলঃ nizamu93@gmail.com</a:t>
            </a:r>
            <a:endParaRPr lang="en-US" sz="9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4" y="359293"/>
            <a:ext cx="634241" cy="634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09" y="386165"/>
            <a:ext cx="727005" cy="7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2B16-1F81-4C51-84D8-E38ECA1C441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732D-B470-435A-9FAE-50643BF6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19" y="2660071"/>
            <a:ext cx="3891784" cy="3380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13" y="2784762"/>
            <a:ext cx="4732712" cy="3380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93073" y="1052946"/>
            <a:ext cx="4131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654" y="775855"/>
            <a:ext cx="272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50" y="2507674"/>
            <a:ext cx="775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 কাণ্ড, শাখা-প্রশাখা, পাতা ইত্যাদি আছে।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11" y="581710"/>
            <a:ext cx="1827934" cy="257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1162" y="3373583"/>
            <a:ext cx="882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চলাচল করতে পারে 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62" y="4140281"/>
            <a:ext cx="581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পায় না, শুনতে পায় 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39" y="3624164"/>
            <a:ext cx="1704137" cy="2324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4344" y="5123819"/>
            <a:ext cx="8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আলো, বাতাস ও পানি প্রয়োজন।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163" y="637309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8" y="1961328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চলাচল করতে পারে।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08" y="2807167"/>
            <a:ext cx="696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প্রাণীর পা, ডানা বা পাখনা আছে।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08" y="3809944"/>
            <a:ext cx="615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অন্য প্রাণী ও উদ্ভিদ থেকে খাদ্য পায়।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10" y="2235093"/>
            <a:ext cx="2360919" cy="1434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92" y="1134064"/>
            <a:ext cx="2553705" cy="143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9374" y="4698353"/>
            <a:ext cx="799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বেঁচে থাকার জন্য খাদ্য, পানি এবং বায়ু প্রয়োজন।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20" y="969817"/>
            <a:ext cx="3366654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039" y="4031674"/>
            <a:ext cx="1023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 এবং উদ্ভিদের বেঁচে থাকার জন্য কী কী প্রয়োজন? </a:t>
            </a: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প্রাণীরা কোথা থেকে খাদ্য পায়?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4" y="752496"/>
            <a:ext cx="2269051" cy="1436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36620" y="2750449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নিচের প্রশ্নগুলোর উত্তর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7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3" y="1486945"/>
            <a:ext cx="41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1608" y="3687679"/>
            <a:ext cx="10652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নং উত্তরঃ প্রাণী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উদ্ভিদের বেঁচে থাকার জন্য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ও পানি প্রয়োজন।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প্রাণী ও উদ্ভিদ থেকে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খাদ্য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4" y="907852"/>
            <a:ext cx="2924175" cy="1804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84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09" y="720436"/>
            <a:ext cx="2479964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1025236" y="2505256"/>
            <a:ext cx="3463636" cy="1717964"/>
          </a:xfrm>
          <a:prstGeom prst="striped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 ও ৩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1025237" y="4544292"/>
            <a:ext cx="3463636" cy="1717964"/>
          </a:xfrm>
          <a:prstGeom prst="striped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 ও ৪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9090" y="2646218"/>
            <a:ext cx="6622473" cy="126076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তিনটি বৈশিষ্ট্য লেখ।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9090" y="4772892"/>
            <a:ext cx="6622473" cy="126076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তিনটি বৈশিষ্ট্য লেখ।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7" y="574113"/>
            <a:ext cx="2334294" cy="1585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68715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9687" y="3608369"/>
            <a:ext cx="8887259" cy="2280197"/>
            <a:chOff x="589250" y="1817365"/>
            <a:chExt cx="8887259" cy="2070927"/>
          </a:xfrm>
        </p:grpSpPr>
        <p:sp>
          <p:nvSpPr>
            <p:cNvPr id="2" name="TextBox 1"/>
            <p:cNvSpPr txBox="1"/>
            <p:nvPr/>
          </p:nvSpPr>
          <p:spPr>
            <a:xfrm>
              <a:off x="589250" y="1817365"/>
              <a:ext cx="7758545" cy="58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মূল, কাণ্ড, শাখা-প্রশাখা, পাতা ইত্যাদি আছে।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1162" y="3241961"/>
              <a:ext cx="8825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এক জায়গা থেকে অন্য জায়গায় চলাচল করতে পারে না।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1162" y="2551652"/>
              <a:ext cx="6747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মূলের সাহায্যে মাটিতে আটকে থাকে।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30581" y="932374"/>
            <a:ext cx="3699164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163" y="2362981"/>
            <a:ext cx="4378036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তিনটি বৈশিষ্ট্য হলোঃ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71" y="495661"/>
            <a:ext cx="2924175" cy="1867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8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980" y="1769261"/>
            <a:ext cx="4378036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তিনটি বৈশিষ্ট্য হলোঃ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4272" y="3359446"/>
            <a:ext cx="7218218" cy="2014843"/>
            <a:chOff x="824345" y="2098682"/>
            <a:chExt cx="7218218" cy="2014843"/>
          </a:xfrm>
        </p:grpSpPr>
        <p:sp>
          <p:nvSpPr>
            <p:cNvPr id="3" name="TextBox 2"/>
            <p:cNvSpPr txBox="1"/>
            <p:nvPr/>
          </p:nvSpPr>
          <p:spPr>
            <a:xfrm>
              <a:off x="921327" y="2098682"/>
              <a:ext cx="441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 চলাচল করতে পারে।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3726" y="2745013"/>
              <a:ext cx="6968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চলাচলের জন্য প্রাণীর পা, ডানা বা পাখনা আছে।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4345" y="3467194"/>
              <a:ext cx="7218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 নিজের খাদ্য নিজে তৈরি করতে পারে না।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7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396" y="3500839"/>
            <a:ext cx="6705602" cy="71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নিজেই তৈরি করতে পারে।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871" y="1312010"/>
            <a:ext cx="918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উদ্ভিদ ও প্রাণীর আরো কিছু বৈশিষ্ট্য খুঁজে বের করিঃ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26" y="2297835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নিজেরা চিন্তা করে বল তো উদ্ভিদের আর কী কী বৈশিষ্ট্য থাকতে পারে?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177" y="4769155"/>
            <a:ext cx="6747165" cy="71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মূলের সাহায্যে মাটিতে আটকে থাকে।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4" y="3155903"/>
            <a:ext cx="1704137" cy="2324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347049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 হিসেবে উদ্ভিদ অথবা অন্য প্রাণী খেয়ে থাকে।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939" y="4804676"/>
            <a:ext cx="61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চোখ, কান, নাক, মুখ ইত্যাদি আছে।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096" y="937826"/>
            <a:ext cx="843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বল তো প্রাণীর আর কী কী বৈশিষ্ট্য থাকতে পারে?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8" y="1584157"/>
            <a:ext cx="2639291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10" y="1584157"/>
            <a:ext cx="2857500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41" y="4046112"/>
            <a:ext cx="1828800" cy="2505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88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291" y="844823"/>
            <a:ext cx="2923311" cy="87182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8291" y="3207519"/>
            <a:ext cx="781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পাঁচটি করে বৈশিষ্ট্য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3921217"/>
            <a:ext cx="250507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4" y="3921217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31" y="526229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60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12" y="3270897"/>
            <a:ext cx="5434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নিজাম উদ্দিন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সরকারী প্রাথমিক বিদ্যালয়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01718782723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nizamu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9" y="362260"/>
            <a:ext cx="2610869" cy="2623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7650951" y="492851"/>
            <a:ext cx="2182978" cy="277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06746" y="3398658"/>
            <a:ext cx="5087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জীব ( উদ্ভিদ এবং প্রাণী )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৫/০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খ্রি. 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6" y="2617699"/>
            <a:ext cx="9781310" cy="3686594"/>
            <a:chOff x="415634" y="1861342"/>
            <a:chExt cx="9060875" cy="3348250"/>
          </a:xfrm>
        </p:grpSpPr>
        <p:sp>
          <p:nvSpPr>
            <p:cNvPr id="3" name="TextBox 2"/>
            <p:cNvSpPr txBox="1"/>
            <p:nvPr/>
          </p:nvSpPr>
          <p:spPr>
            <a:xfrm>
              <a:off x="528453" y="1861342"/>
              <a:ext cx="7671455" cy="58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মূল, কাণ্ড, শাখা-প্রশাখা, পাতা ইত্যাদি আছে।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162" y="3241961"/>
              <a:ext cx="8825347" cy="10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এক জায়গা থেকে অন্য জায়গায় চলাচল করতে পারে না।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5634" y="3932270"/>
              <a:ext cx="5818911" cy="10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দেখতে পায় না, শুনতে পায় না।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9250" y="4622579"/>
              <a:ext cx="6705602" cy="58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নিজের খাদ্য নিজেই তৈরি করতে পারে।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162" y="2551652"/>
              <a:ext cx="7426037" cy="58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মূলের সাহায্যে মাটিতে আটকে থাকে।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2891" y="1567125"/>
            <a:ext cx="4378036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পাঁচটি বৈশিষ্ট্য হলোঃ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3874" y="741833"/>
            <a:ext cx="392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491116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74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763" y="900935"/>
            <a:ext cx="4378036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পাঁচটি বৈশিষ্ট্য হলোঃ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4867" y="2635621"/>
            <a:ext cx="9715972" cy="3304346"/>
            <a:chOff x="826896" y="2192276"/>
            <a:chExt cx="8277867" cy="3304346"/>
          </a:xfrm>
        </p:grpSpPr>
        <p:sp>
          <p:nvSpPr>
            <p:cNvPr id="4" name="TextBox 3"/>
            <p:cNvSpPr txBox="1"/>
            <p:nvPr/>
          </p:nvSpPr>
          <p:spPr>
            <a:xfrm>
              <a:off x="826896" y="2192276"/>
              <a:ext cx="441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 চলাচল করতে পারে।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6498" y="2769664"/>
              <a:ext cx="6968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চলাচলের জন্য প্রাণীর পা, ডানা বা পাখনা আছে।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5532" y="3348313"/>
              <a:ext cx="6311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 নিজের খাদ্য নিজে তৈরি করতে পারে না।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5532" y="4850291"/>
              <a:ext cx="5906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 চোখ, কান, নাক, মুখ ইত্যাদি আছে।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9963" y="3973128"/>
              <a:ext cx="792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 খাদ্য হিসেবে উদ্ভিদ অথবা অন্য প্রাণী খেয়ে থাকে।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5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529" y="969818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23" y="544805"/>
            <a:ext cx="2857500" cy="178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72641" y="3976254"/>
            <a:ext cx="6594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কাকে বলে?</a:t>
            </a: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 কাকে বলে? </a:t>
            </a: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প্রাণীর বৈশিষ্ট্যগুলো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74" y="2828598"/>
            <a:ext cx="648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6" y="2293125"/>
            <a:ext cx="5589785" cy="371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57856" y="997527"/>
            <a:ext cx="450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2293125"/>
            <a:ext cx="4977246" cy="371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750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49" y="3854006"/>
            <a:ext cx="2858670" cy="1937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48" y="1466176"/>
            <a:ext cx="2699251" cy="1970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66528" y="761999"/>
            <a:ext cx="4904509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54" y="1621718"/>
            <a:ext cx="2619375" cy="1815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46" y="3854006"/>
            <a:ext cx="2480283" cy="1937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87636" y="2022764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7778" y="4499437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35" y="659140"/>
            <a:ext cx="4253345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25007" y="4917314"/>
            <a:ext cx="7924799" cy="130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( উদ্ভিদ ও প্রাণী )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3" y="1496942"/>
            <a:ext cx="4160851" cy="3116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961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564" y="1496292"/>
            <a:ext cx="2964873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564" y="3214255"/>
            <a:ext cx="832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২.২.৩- বিভিন্ন উদ্ভিদ ও প্রাণীর বৈশিষ্ট্য উল্লেখ করতে এবং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 করতে পারবে।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3783" y="2279726"/>
            <a:ext cx="192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04" y="1843094"/>
            <a:ext cx="2376045" cy="1581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90" y="1843094"/>
            <a:ext cx="2530854" cy="1581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16728" y="3976255"/>
            <a:ext cx="743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জীবন/প্রাণ আছে তাদেরকে জীব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19" y="496489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মানুষ, পশুপখি, গাছপালা ইত্যাদি।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00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9719" y="554183"/>
            <a:ext cx="3546764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9554" y="5732616"/>
            <a:ext cx="190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1"/>
          <a:stretch/>
        </p:blipFill>
        <p:spPr>
          <a:xfrm>
            <a:off x="7193865" y="1574585"/>
            <a:ext cx="3816594" cy="3946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00" y="1574585"/>
            <a:ext cx="3589881" cy="3946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135959" y="5757159"/>
            <a:ext cx="1387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850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292" y="845127"/>
            <a:ext cx="2951018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726" y="2743201"/>
            <a:ext cx="831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 জীব কাকে বলে? জীব কত প্রকার ও কী কী?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জীবের পাঁচটি উদাহরণ দাও।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99" y="535924"/>
            <a:ext cx="1441047" cy="1661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25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4" y="623455"/>
            <a:ext cx="3699164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564" y="2133601"/>
            <a:ext cx="840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নং উত্তরঃ যাদের জীবন/প্রাণ আছে তাদেরকে জীব বলে। জীব দুই প্রকার। যেমনঃ উদ্ভিদ ও প্রাণী।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928" y="3708324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 জীবের পাঁচটি উদাহরণ হলোঃ  মানুষ, গরু, ছাগল, বাঘ, গাছপালা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40" y="507264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85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591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Nizam</cp:lastModifiedBy>
  <cp:revision>36</cp:revision>
  <dcterms:created xsi:type="dcterms:W3CDTF">2020-01-04T18:18:57Z</dcterms:created>
  <dcterms:modified xsi:type="dcterms:W3CDTF">2020-01-16T08:53:10Z</dcterms:modified>
</cp:coreProperties>
</file>