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8" r:id="rId9"/>
    <p:sldId id="262" r:id="rId10"/>
    <p:sldId id="265" r:id="rId11"/>
    <p:sldId id="270" r:id="rId12"/>
    <p:sldId id="271" r:id="rId13"/>
    <p:sldId id="264" r:id="rId14"/>
    <p:sldId id="266" r:id="rId15"/>
    <p:sldId id="267" r:id="rId16"/>
    <p:sldId id="263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41963D-8928-41CA-AC8B-BDA2F8C5DE9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940FB8-F270-4359-9C64-117888C406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0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63D-8928-41CA-AC8B-BDA2F8C5DE9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FB8-F270-4359-9C64-117888C4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63D-8928-41CA-AC8B-BDA2F8C5DE9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FB8-F270-4359-9C64-117888C4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63D-8928-41CA-AC8B-BDA2F8C5DE9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FB8-F270-4359-9C64-117888C4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2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63D-8928-41CA-AC8B-BDA2F8C5DE9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FB8-F270-4359-9C64-117888C4067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1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63D-8928-41CA-AC8B-BDA2F8C5DE9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FB8-F270-4359-9C64-117888C4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5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63D-8928-41CA-AC8B-BDA2F8C5DE9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FB8-F270-4359-9C64-117888C4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63D-8928-41CA-AC8B-BDA2F8C5DE9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FB8-F270-4359-9C64-117888C4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3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63D-8928-41CA-AC8B-BDA2F8C5DE9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FB8-F270-4359-9C64-117888C4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63D-8928-41CA-AC8B-BDA2F8C5DE9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FB8-F270-4359-9C64-117888C4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63D-8928-41CA-AC8B-BDA2F8C5DE9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FB8-F270-4359-9C64-117888C4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D41963D-8928-41CA-AC8B-BDA2F8C5DE9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8940FB8-F270-4359-9C64-117888C4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4F35A-B2BE-487E-B074-A24E2F677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17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02A2C2-A4AE-4475-B90A-2FE85D115604}"/>
              </a:ext>
            </a:extLst>
          </p:cNvPr>
          <p:cNvSpPr/>
          <p:nvPr/>
        </p:nvSpPr>
        <p:spPr>
          <a:xfrm>
            <a:off x="283286" y="86062"/>
            <a:ext cx="657904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 আছো সবাই</a:t>
            </a:r>
            <a:endParaRPr lang="en-US" sz="8800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7D7DC1-BF15-41B0-8ABC-53739F4AB991}"/>
              </a:ext>
            </a:extLst>
          </p:cNvPr>
          <p:cNvSpPr/>
          <p:nvPr/>
        </p:nvSpPr>
        <p:spPr>
          <a:xfrm>
            <a:off x="4634736" y="5448499"/>
            <a:ext cx="7417415" cy="13234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8000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8000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</a:t>
            </a:r>
            <a:r>
              <a:rPr lang="bn-IN" sz="8000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8000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80B62E-7F6F-4979-A83F-494AC4A13BD6}"/>
              </a:ext>
            </a:extLst>
          </p:cNvPr>
          <p:cNvSpPr txBox="1"/>
          <p:nvPr/>
        </p:nvSpPr>
        <p:spPr>
          <a:xfrm>
            <a:off x="668148" y="5333178"/>
            <a:ext cx="10855703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কটু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4CA7E-EA5D-4488-B336-474E7F603AE2}"/>
              </a:ext>
            </a:extLst>
          </p:cNvPr>
          <p:cNvSpPr/>
          <p:nvPr/>
        </p:nvSpPr>
        <p:spPr>
          <a:xfrm>
            <a:off x="3931626" y="74316"/>
            <a:ext cx="2948243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08E01E-E922-49E3-9D6D-C532CBEFA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4" y="1365613"/>
            <a:ext cx="5331897" cy="3631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AA8CBD-D4FB-43F0-8249-7B672D5F3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15" y="1365613"/>
            <a:ext cx="5647518" cy="36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AF877E-202C-4345-BF2C-0DB472BFBE48}"/>
              </a:ext>
            </a:extLst>
          </p:cNvPr>
          <p:cNvSpPr txBox="1"/>
          <p:nvPr/>
        </p:nvSpPr>
        <p:spPr>
          <a:xfrm>
            <a:off x="224147" y="5569080"/>
            <a:ext cx="10705622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ডগায়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8FD9C-E806-416E-BFCE-79DCB8886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7" y="1535823"/>
            <a:ext cx="3464984" cy="3425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6292E0-BDC5-419F-A902-3677D8B93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25" y="1535824"/>
            <a:ext cx="4035215" cy="3509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B273D8-124B-4F93-AAF0-01E3632FF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98" y="1535823"/>
            <a:ext cx="3667616" cy="34995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ADDC7C-7461-4D67-839E-710F232E1E2B}"/>
              </a:ext>
            </a:extLst>
          </p:cNvPr>
          <p:cNvSpPr/>
          <p:nvPr/>
        </p:nvSpPr>
        <p:spPr>
          <a:xfrm>
            <a:off x="3931626" y="74316"/>
            <a:ext cx="2948243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9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4248FB-BB35-49FC-BE1C-5ABF835E798B}"/>
              </a:ext>
            </a:extLst>
          </p:cNvPr>
          <p:cNvSpPr txBox="1"/>
          <p:nvPr/>
        </p:nvSpPr>
        <p:spPr>
          <a:xfrm>
            <a:off x="2690647" y="1158300"/>
            <a:ext cx="800888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</a:t>
            </a:r>
            <a:r>
              <a:rPr lang="as-IN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61282-B299-4BE8-8BE7-5E7DD84A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2727960"/>
            <a:ext cx="12025745" cy="385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60125-A648-41EE-81A5-65506D7F4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85" y="1484376"/>
            <a:ext cx="5925027" cy="38892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5C3C86-DBE0-4549-9110-41421425B3BA}"/>
              </a:ext>
            </a:extLst>
          </p:cNvPr>
          <p:cNvSpPr txBox="1"/>
          <p:nvPr/>
        </p:nvSpPr>
        <p:spPr>
          <a:xfrm>
            <a:off x="2697017" y="369454"/>
            <a:ext cx="5477164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ECA20-DF99-405F-A6F2-9AEA182C5911}"/>
              </a:ext>
            </a:extLst>
          </p:cNvPr>
          <p:cNvSpPr txBox="1"/>
          <p:nvPr/>
        </p:nvSpPr>
        <p:spPr>
          <a:xfrm>
            <a:off x="2583873" y="5631340"/>
            <a:ext cx="6785610" cy="969490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5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5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43B29-9036-4971-9869-1650F309C380}"/>
              </a:ext>
            </a:extLst>
          </p:cNvPr>
          <p:cNvSpPr txBox="1"/>
          <p:nvPr/>
        </p:nvSpPr>
        <p:spPr>
          <a:xfrm>
            <a:off x="3582296" y="107576"/>
            <a:ext cx="371138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656DD-4C88-421A-9AA5-1618E462A318}"/>
              </a:ext>
            </a:extLst>
          </p:cNvPr>
          <p:cNvSpPr txBox="1"/>
          <p:nvPr/>
        </p:nvSpPr>
        <p:spPr>
          <a:xfrm>
            <a:off x="666976" y="1428193"/>
            <a:ext cx="1753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290351-F779-4FCB-B804-3285CD81234E}"/>
              </a:ext>
            </a:extLst>
          </p:cNvPr>
          <p:cNvSpPr/>
          <p:nvPr/>
        </p:nvSpPr>
        <p:spPr>
          <a:xfrm>
            <a:off x="821814" y="2921168"/>
            <a:ext cx="1239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30888-6FFA-4B3C-A57E-70AC4A6B792C}"/>
              </a:ext>
            </a:extLst>
          </p:cNvPr>
          <p:cNvSpPr/>
          <p:nvPr/>
        </p:nvSpPr>
        <p:spPr>
          <a:xfrm>
            <a:off x="291158" y="4321810"/>
            <a:ext cx="21948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অগ্রহায়ণ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A604D-61C6-4D9F-9C20-BB82C8F08B31}"/>
              </a:ext>
            </a:extLst>
          </p:cNvPr>
          <p:cNvSpPr/>
          <p:nvPr/>
        </p:nvSpPr>
        <p:spPr>
          <a:xfrm>
            <a:off x="502034" y="5510233"/>
            <a:ext cx="1559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AEC9115-331A-49BD-9B40-BBCEF47E43BE}"/>
              </a:ext>
            </a:extLst>
          </p:cNvPr>
          <p:cNvSpPr/>
          <p:nvPr/>
        </p:nvSpPr>
        <p:spPr>
          <a:xfrm>
            <a:off x="2549563" y="1724401"/>
            <a:ext cx="1753496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46BE8-CB34-4D6E-81A0-802C8FBBD9F9}"/>
              </a:ext>
            </a:extLst>
          </p:cNvPr>
          <p:cNvSpPr txBox="1"/>
          <p:nvPr/>
        </p:nvSpPr>
        <p:spPr>
          <a:xfrm>
            <a:off x="4643399" y="1610593"/>
            <a:ext cx="85017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F48BE-3288-4844-B2CA-5B85BE1FCE67}"/>
              </a:ext>
            </a:extLst>
          </p:cNvPr>
          <p:cNvSpPr/>
          <p:nvPr/>
        </p:nvSpPr>
        <p:spPr>
          <a:xfrm>
            <a:off x="4613985" y="3077904"/>
            <a:ext cx="850172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27C0F1-25FC-425E-9682-12815733DF0B}"/>
              </a:ext>
            </a:extLst>
          </p:cNvPr>
          <p:cNvSpPr/>
          <p:nvPr/>
        </p:nvSpPr>
        <p:spPr>
          <a:xfrm>
            <a:off x="4558564" y="4454334"/>
            <a:ext cx="850172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D071B1-1A02-47E8-8AA3-3ACF7354938D}"/>
              </a:ext>
            </a:extLst>
          </p:cNvPr>
          <p:cNvSpPr/>
          <p:nvPr/>
        </p:nvSpPr>
        <p:spPr>
          <a:xfrm>
            <a:off x="4599956" y="5722645"/>
            <a:ext cx="767387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C8BBF37-5F32-4A0D-8950-73173A8CEE7E}"/>
              </a:ext>
            </a:extLst>
          </p:cNvPr>
          <p:cNvSpPr/>
          <p:nvPr/>
        </p:nvSpPr>
        <p:spPr>
          <a:xfrm>
            <a:off x="5637007" y="1841425"/>
            <a:ext cx="1810871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414EF-1649-431B-B7B3-8D5491C62AA8}"/>
              </a:ext>
            </a:extLst>
          </p:cNvPr>
          <p:cNvSpPr txBox="1"/>
          <p:nvPr/>
        </p:nvSpPr>
        <p:spPr>
          <a:xfrm>
            <a:off x="7942729" y="1401235"/>
            <a:ext cx="113313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37BB24-7466-4CFB-BD74-EBAB9AC1E5D0}"/>
              </a:ext>
            </a:extLst>
          </p:cNvPr>
          <p:cNvSpPr/>
          <p:nvPr/>
        </p:nvSpPr>
        <p:spPr>
          <a:xfrm>
            <a:off x="10024148" y="1512974"/>
            <a:ext cx="70403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05127-C7B7-4D81-9941-1734FD1F65C5}"/>
              </a:ext>
            </a:extLst>
          </p:cNvPr>
          <p:cNvSpPr/>
          <p:nvPr/>
        </p:nvSpPr>
        <p:spPr>
          <a:xfrm>
            <a:off x="8069683" y="2696952"/>
            <a:ext cx="98482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3EEE22-7E06-4DF2-837E-3DE56A1CF948}"/>
              </a:ext>
            </a:extLst>
          </p:cNvPr>
          <p:cNvSpPr/>
          <p:nvPr/>
        </p:nvSpPr>
        <p:spPr>
          <a:xfrm>
            <a:off x="10024148" y="2921168"/>
            <a:ext cx="6479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4BF776-5300-4288-9815-D65CA3224A6F}"/>
              </a:ext>
            </a:extLst>
          </p:cNvPr>
          <p:cNvSpPr/>
          <p:nvPr/>
        </p:nvSpPr>
        <p:spPr>
          <a:xfrm>
            <a:off x="7997820" y="5576797"/>
            <a:ext cx="56778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DD6FE3-C895-4277-A276-966A4B2908F7}"/>
              </a:ext>
            </a:extLst>
          </p:cNvPr>
          <p:cNvSpPr/>
          <p:nvPr/>
        </p:nvSpPr>
        <p:spPr>
          <a:xfrm>
            <a:off x="8018288" y="4324688"/>
            <a:ext cx="61106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BCE98B-AAA4-447A-9818-8D80DA118071}"/>
              </a:ext>
            </a:extLst>
          </p:cNvPr>
          <p:cNvSpPr/>
          <p:nvPr/>
        </p:nvSpPr>
        <p:spPr>
          <a:xfrm>
            <a:off x="10104298" y="5720487"/>
            <a:ext cx="56778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1CB593-63CA-41EC-94E3-7B3C03DC8DF2}"/>
              </a:ext>
            </a:extLst>
          </p:cNvPr>
          <p:cNvSpPr/>
          <p:nvPr/>
        </p:nvSpPr>
        <p:spPr>
          <a:xfrm>
            <a:off x="9557819" y="4400813"/>
            <a:ext cx="196720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র-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A12D0F1-8298-4BEF-BBBB-4699616E8677}"/>
              </a:ext>
            </a:extLst>
          </p:cNvPr>
          <p:cNvSpPr/>
          <p:nvPr/>
        </p:nvSpPr>
        <p:spPr>
          <a:xfrm>
            <a:off x="2280622" y="3077904"/>
            <a:ext cx="1753496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0B4B8EA-2273-4E11-B9EE-86733438EF9F}"/>
              </a:ext>
            </a:extLst>
          </p:cNvPr>
          <p:cNvSpPr/>
          <p:nvPr/>
        </p:nvSpPr>
        <p:spPr>
          <a:xfrm>
            <a:off x="2701963" y="4631645"/>
            <a:ext cx="1484642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890C040-EC4A-4E96-AE53-3CEC92E1F914}"/>
              </a:ext>
            </a:extLst>
          </p:cNvPr>
          <p:cNvSpPr/>
          <p:nvPr/>
        </p:nvSpPr>
        <p:spPr>
          <a:xfrm>
            <a:off x="2280622" y="5741066"/>
            <a:ext cx="1753496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A19DE0E-6FF9-429B-8762-5F812579C50A}"/>
              </a:ext>
            </a:extLst>
          </p:cNvPr>
          <p:cNvSpPr/>
          <p:nvPr/>
        </p:nvSpPr>
        <p:spPr>
          <a:xfrm>
            <a:off x="5600227" y="3566563"/>
            <a:ext cx="1810871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44827E7-98CB-4838-9A0A-88F162A11DD7}"/>
              </a:ext>
            </a:extLst>
          </p:cNvPr>
          <p:cNvSpPr/>
          <p:nvPr/>
        </p:nvSpPr>
        <p:spPr>
          <a:xfrm>
            <a:off x="5572811" y="4829641"/>
            <a:ext cx="1810871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314499E-65CC-4C81-813B-6E3A4616D8B2}"/>
              </a:ext>
            </a:extLst>
          </p:cNvPr>
          <p:cNvSpPr/>
          <p:nvPr/>
        </p:nvSpPr>
        <p:spPr>
          <a:xfrm>
            <a:off x="5572812" y="5953477"/>
            <a:ext cx="1810871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A1E5C0-5543-4D54-8215-1E4812FF78FC}"/>
              </a:ext>
            </a:extLst>
          </p:cNvPr>
          <p:cNvSpPr txBox="1"/>
          <p:nvPr/>
        </p:nvSpPr>
        <p:spPr>
          <a:xfrm>
            <a:off x="3235250" y="336112"/>
            <a:ext cx="4424855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CBC57E-7512-42C7-B436-FC974CEB65F5}"/>
              </a:ext>
            </a:extLst>
          </p:cNvPr>
          <p:cNvSpPr txBox="1"/>
          <p:nvPr/>
        </p:nvSpPr>
        <p:spPr>
          <a:xfrm>
            <a:off x="251045" y="2353627"/>
            <a:ext cx="6337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B0B8A4-1ACF-4514-9B13-E1EA15B51071}"/>
              </a:ext>
            </a:extLst>
          </p:cNvPr>
          <p:cNvSpPr/>
          <p:nvPr/>
        </p:nvSpPr>
        <p:spPr>
          <a:xfrm>
            <a:off x="304800" y="5654224"/>
            <a:ext cx="5860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60717C-0E7B-4131-A205-38FC4D7D459E}"/>
              </a:ext>
            </a:extLst>
          </p:cNvPr>
          <p:cNvSpPr/>
          <p:nvPr/>
        </p:nvSpPr>
        <p:spPr>
          <a:xfrm>
            <a:off x="251045" y="4590457"/>
            <a:ext cx="5686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ডগায়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ACCAB-937F-4D4A-9DBC-4659763DB3EB}"/>
              </a:ext>
            </a:extLst>
          </p:cNvPr>
          <p:cNvSpPr/>
          <p:nvPr/>
        </p:nvSpPr>
        <p:spPr>
          <a:xfrm>
            <a:off x="251045" y="3553380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6612F-7900-4D07-B884-25F886DEFF19}"/>
              </a:ext>
            </a:extLst>
          </p:cNvPr>
          <p:cNvSpPr txBox="1"/>
          <p:nvPr/>
        </p:nvSpPr>
        <p:spPr>
          <a:xfrm>
            <a:off x="451945" y="1166534"/>
            <a:ext cx="128226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66E5A-9194-42C9-A9EF-4E85A926DCBE}"/>
              </a:ext>
            </a:extLst>
          </p:cNvPr>
          <p:cNvSpPr txBox="1"/>
          <p:nvPr/>
        </p:nvSpPr>
        <p:spPr>
          <a:xfrm>
            <a:off x="6927522" y="1874420"/>
            <a:ext cx="5013433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ডগায়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3ED63D-FE61-4871-ABC0-1E6C5CC94DBE}"/>
              </a:ext>
            </a:extLst>
          </p:cNvPr>
          <p:cNvSpPr txBox="1"/>
          <p:nvPr/>
        </p:nvSpPr>
        <p:spPr>
          <a:xfrm>
            <a:off x="251045" y="82107"/>
            <a:ext cx="2145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0BD2C-26CD-4B78-9A79-D0FC7469DCE8}"/>
              </a:ext>
            </a:extLst>
          </p:cNvPr>
          <p:cNvSpPr txBox="1"/>
          <p:nvPr/>
        </p:nvSpPr>
        <p:spPr>
          <a:xfrm>
            <a:off x="8649148" y="589938"/>
            <a:ext cx="2183803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53556-BCF1-4899-9C66-80321A5CD115}"/>
              </a:ext>
            </a:extLst>
          </p:cNvPr>
          <p:cNvSpPr txBox="1"/>
          <p:nvPr/>
        </p:nvSpPr>
        <p:spPr>
          <a:xfrm>
            <a:off x="463692" y="325292"/>
            <a:ext cx="4237399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খিত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3C5C5-B4A5-4373-98C7-265416B70B18}"/>
              </a:ext>
            </a:extLst>
          </p:cNvPr>
          <p:cNvSpPr txBox="1"/>
          <p:nvPr/>
        </p:nvSpPr>
        <p:spPr>
          <a:xfrm>
            <a:off x="925157" y="1892674"/>
            <a:ext cx="4047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3B1C0-8950-494B-A654-EC6A36DE681D}"/>
              </a:ext>
            </a:extLst>
          </p:cNvPr>
          <p:cNvSpPr/>
          <p:nvPr/>
        </p:nvSpPr>
        <p:spPr>
          <a:xfrm>
            <a:off x="826854" y="3221758"/>
            <a:ext cx="7180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A06EF-406B-4911-9E1E-35D88AC1CB63}"/>
              </a:ext>
            </a:extLst>
          </p:cNvPr>
          <p:cNvSpPr txBox="1"/>
          <p:nvPr/>
        </p:nvSpPr>
        <p:spPr>
          <a:xfrm>
            <a:off x="925157" y="4615189"/>
            <a:ext cx="6983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15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F1940C-4686-4027-8AFC-646BB53CB66E}"/>
              </a:ext>
            </a:extLst>
          </p:cNvPr>
          <p:cNvSpPr/>
          <p:nvPr/>
        </p:nvSpPr>
        <p:spPr>
          <a:xfrm>
            <a:off x="488731" y="3434283"/>
            <a:ext cx="11214538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িঠার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43EB5-BBC2-475F-B728-2ACF1768E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27134"/>
            <a:ext cx="2857500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C7DD87-8540-4014-8728-C12EDEE0F00A}"/>
              </a:ext>
            </a:extLst>
          </p:cNvPr>
          <p:cNvSpPr txBox="1"/>
          <p:nvPr/>
        </p:nvSpPr>
        <p:spPr>
          <a:xfrm>
            <a:off x="4035972" y="693683"/>
            <a:ext cx="3048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5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94248-90E1-44CD-9CB0-D8FC9278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9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9328A-4F10-4726-AE54-835A19B23713}"/>
              </a:ext>
            </a:extLst>
          </p:cNvPr>
          <p:cNvSpPr txBox="1"/>
          <p:nvPr/>
        </p:nvSpPr>
        <p:spPr>
          <a:xfrm>
            <a:off x="182880" y="276672"/>
            <a:ext cx="5615492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</p:spTree>
    <p:extLst>
      <p:ext uri="{BB962C8B-B14F-4D97-AF65-F5344CB8AC3E}">
        <p14:creationId xmlns:p14="http://schemas.microsoft.com/office/powerpoint/2010/main" val="8483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D00F8-EC8C-4310-B295-653E33416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3" y="905564"/>
            <a:ext cx="4487026" cy="5661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FC5F17-27E7-4611-B97A-A34C4CFE8CC1}"/>
              </a:ext>
            </a:extLst>
          </p:cNvPr>
          <p:cNvSpPr/>
          <p:nvPr/>
        </p:nvSpPr>
        <p:spPr>
          <a:xfrm>
            <a:off x="4561367" y="2600661"/>
            <a:ext cx="73046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	   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হাজেরা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আক্তার</a:t>
            </a:r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	    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রহিমদি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সর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প্রাথমিক বিদ্যালয়। 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সদর,নরসিংদি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C4058F-1A8A-4923-B5BA-476E4FD32353}"/>
              </a:ext>
            </a:extLst>
          </p:cNvPr>
          <p:cNvSpPr/>
          <p:nvPr/>
        </p:nvSpPr>
        <p:spPr>
          <a:xfrm>
            <a:off x="6182159" y="295805"/>
            <a:ext cx="43140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উ</a:t>
            </a:r>
            <a:r>
              <a:rPr lang="bn-BD" sz="8800" dirty="0">
                <a:latin typeface="NikoshBAN" panose="02000000000000000000" pitchFamily="2" charset="0"/>
                <a:cs typeface="NikoshBAN" pitchFamily="2" charset="0"/>
              </a:rPr>
              <a:t>পস্থাপনায়</a:t>
            </a:r>
            <a:r>
              <a:rPr lang="en-US" sz="8800" dirty="0">
                <a:latin typeface="NikoshBAN" panose="02000000000000000000" pitchFamily="2" charset="0"/>
                <a:cs typeface="NikoshBAN" pitchFamily="2" charset="0"/>
              </a:rPr>
              <a:t>: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8237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:\bangla book picture\IMG_20170104_143752.jpg">
            <a:extLst>
              <a:ext uri="{FF2B5EF4-FFF2-40B4-BE49-F238E27FC236}">
                <a16:creationId xmlns:a16="http://schemas.microsoft.com/office/drawing/2014/main" id="{97E95994-8076-427E-9950-5C98974E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4667" r="7333" b="22000"/>
          <a:stretch>
            <a:fillRect/>
          </a:stretch>
        </p:blipFill>
        <p:spPr bwMode="auto">
          <a:xfrm>
            <a:off x="420155" y="1725536"/>
            <a:ext cx="2907544" cy="385729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09DCBF-6EEA-4E5B-9A2A-016724018996}"/>
              </a:ext>
            </a:extLst>
          </p:cNvPr>
          <p:cNvSpPr/>
          <p:nvPr/>
        </p:nvSpPr>
        <p:spPr>
          <a:xfrm>
            <a:off x="4087907" y="2074179"/>
            <a:ext cx="694944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দ্বিতীয়</a:t>
            </a:r>
            <a:endParaRPr lang="en-US" sz="6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6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6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 ছয় ঋতুর দেশ</a:t>
            </a:r>
            <a:r>
              <a:rPr lang="bn-BD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5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s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াঠ্যাং</a:t>
            </a:r>
            <a:r>
              <a:rPr lang="as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as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 ……</a:t>
            </a:r>
            <a:r>
              <a:rPr lang="as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ালকা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জমে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7D55D-BFB6-483E-B23F-7812CA141D80}"/>
              </a:ext>
            </a:extLst>
          </p:cNvPr>
          <p:cNvSpPr txBox="1"/>
          <p:nvPr/>
        </p:nvSpPr>
        <p:spPr>
          <a:xfrm>
            <a:off x="4518211" y="484094"/>
            <a:ext cx="4776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17DE0-9F2D-416C-AD4A-2D49E6804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14" y="1651007"/>
            <a:ext cx="2714625" cy="2825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743850-BA75-42BC-8B84-0FE60B000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26" y="1651007"/>
            <a:ext cx="2590800" cy="2749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80784-E55A-40EF-A895-A8592E2F7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1" y="1651008"/>
            <a:ext cx="2857500" cy="2749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112ED-9B25-4536-8040-3C5A15C31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639" y="1651007"/>
            <a:ext cx="3333750" cy="2825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ADED8A-228E-433C-B5B8-D0B341A935FA}"/>
              </a:ext>
            </a:extLst>
          </p:cNvPr>
          <p:cNvSpPr txBox="1"/>
          <p:nvPr/>
        </p:nvSpPr>
        <p:spPr>
          <a:xfrm>
            <a:off x="2248348" y="172122"/>
            <a:ext cx="6702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A9F1CE-1178-473F-A1C1-F74396C30FCE}"/>
              </a:ext>
            </a:extLst>
          </p:cNvPr>
          <p:cNvSpPr txBox="1"/>
          <p:nvPr/>
        </p:nvSpPr>
        <p:spPr>
          <a:xfrm>
            <a:off x="136264" y="4639101"/>
            <a:ext cx="5210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A79080-3E02-4EFB-8198-CF89C03DA3DC}"/>
              </a:ext>
            </a:extLst>
          </p:cNvPr>
          <p:cNvSpPr txBox="1"/>
          <p:nvPr/>
        </p:nvSpPr>
        <p:spPr>
          <a:xfrm>
            <a:off x="274544" y="5647608"/>
            <a:ext cx="4265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28E9A-A725-4549-ADF0-5EE4CAB5E455}"/>
              </a:ext>
            </a:extLst>
          </p:cNvPr>
          <p:cNvSpPr txBox="1"/>
          <p:nvPr/>
        </p:nvSpPr>
        <p:spPr>
          <a:xfrm>
            <a:off x="5641826" y="4671375"/>
            <a:ext cx="4367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8F768-21D8-4CB0-A936-C7878BAA481E}"/>
              </a:ext>
            </a:extLst>
          </p:cNvPr>
          <p:cNvSpPr txBox="1"/>
          <p:nvPr/>
        </p:nvSpPr>
        <p:spPr>
          <a:xfrm>
            <a:off x="5744248" y="5603684"/>
            <a:ext cx="4265183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</p:spTree>
    <p:extLst>
      <p:ext uri="{BB962C8B-B14F-4D97-AF65-F5344CB8AC3E}">
        <p14:creationId xmlns:p14="http://schemas.microsoft.com/office/powerpoint/2010/main" val="42798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F987D-1F21-4E30-B88A-8AC3853F873B}"/>
              </a:ext>
            </a:extLst>
          </p:cNvPr>
          <p:cNvSpPr txBox="1"/>
          <p:nvPr/>
        </p:nvSpPr>
        <p:spPr>
          <a:xfrm>
            <a:off x="2323652" y="505609"/>
            <a:ext cx="6572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162C1E-3281-4843-8A0F-82A9FBE8F4E8}"/>
              </a:ext>
            </a:extLst>
          </p:cNvPr>
          <p:cNvSpPr/>
          <p:nvPr/>
        </p:nvSpPr>
        <p:spPr>
          <a:xfrm>
            <a:off x="3506812" y="1916452"/>
            <a:ext cx="420660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1F586-CA48-4403-A8AC-C534B909E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3573517"/>
            <a:ext cx="11773496" cy="30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F80825-5E9D-472E-98E1-4EEC8F353AE1}"/>
              </a:ext>
            </a:extLst>
          </p:cNvPr>
          <p:cNvSpPr/>
          <p:nvPr/>
        </p:nvSpPr>
        <p:spPr>
          <a:xfrm>
            <a:off x="871151" y="1587533"/>
            <a:ext cx="2935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62317B-5E71-47A0-90CF-8A3409BB2682}"/>
              </a:ext>
            </a:extLst>
          </p:cNvPr>
          <p:cNvSpPr/>
          <p:nvPr/>
        </p:nvSpPr>
        <p:spPr>
          <a:xfrm>
            <a:off x="129092" y="2818079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পাঠ্যাংশটুকু প্রম</a:t>
            </a: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িত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উচ্চারণে পড়তে  পারবে।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2।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হেম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ন্ত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ঋতু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সম্পর্কে ব্যাখ্যা করতে পারবে।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নতুন শব্দার্থ ও শব্দ দিয়ে বাক্য তৈরী করতে পারবে। 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৪। যুক্তবর্ণ দিয়ে নতুন  শব্দ তৈরী করতে পারবে।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A458B-275F-4046-893F-4CDA78B4B62D}"/>
              </a:ext>
            </a:extLst>
          </p:cNvPr>
          <p:cNvSpPr txBox="1"/>
          <p:nvPr/>
        </p:nvSpPr>
        <p:spPr>
          <a:xfrm>
            <a:off x="4875007" y="300872"/>
            <a:ext cx="2612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4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969F6-6762-4F22-AD93-00859F32F1F2}"/>
              </a:ext>
            </a:extLst>
          </p:cNvPr>
          <p:cNvSpPr txBox="1"/>
          <p:nvPr/>
        </p:nvSpPr>
        <p:spPr>
          <a:xfrm>
            <a:off x="564901" y="4700540"/>
            <a:ext cx="1058805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র্তিক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গ্রহায়ণ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B83AD-D9E1-41A4-972A-E26418FA1302}"/>
              </a:ext>
            </a:extLst>
          </p:cNvPr>
          <p:cNvSpPr/>
          <p:nvPr/>
        </p:nvSpPr>
        <p:spPr>
          <a:xfrm>
            <a:off x="4187044" y="227865"/>
            <a:ext cx="2948243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AAB9C-3862-4327-B682-94F33924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52" y="1415701"/>
            <a:ext cx="3911327" cy="3145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FC75C8-D55F-4E27-8A60-B6205A299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99" y="1323317"/>
            <a:ext cx="3560050" cy="35493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3AFE9-B352-418C-9555-75C4145F7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1415702"/>
            <a:ext cx="3366255" cy="31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354EB-4693-4B4C-8F9F-124A96299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1415702"/>
            <a:ext cx="6011917" cy="3145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5BBB1-C6F7-4643-A59B-8D0E184C1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40" y="1415701"/>
            <a:ext cx="5612525" cy="3145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DDAFB7-CCB0-4CD6-B4A7-ACD64467FB6B}"/>
              </a:ext>
            </a:extLst>
          </p:cNvPr>
          <p:cNvSpPr txBox="1"/>
          <p:nvPr/>
        </p:nvSpPr>
        <p:spPr>
          <a:xfrm>
            <a:off x="2167582" y="4854355"/>
            <a:ext cx="73210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DDBFB-64D0-4588-9550-682AB50DCCC8}"/>
              </a:ext>
            </a:extLst>
          </p:cNvPr>
          <p:cNvSpPr/>
          <p:nvPr/>
        </p:nvSpPr>
        <p:spPr>
          <a:xfrm>
            <a:off x="4187044" y="227865"/>
            <a:ext cx="2948243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4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55166-81A4-444F-A6EB-0676E9D7984A}"/>
              </a:ext>
            </a:extLst>
          </p:cNvPr>
          <p:cNvSpPr txBox="1"/>
          <p:nvPr/>
        </p:nvSpPr>
        <p:spPr>
          <a:xfrm>
            <a:off x="523393" y="4721580"/>
            <a:ext cx="11145214" cy="21236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িঠা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পায়েস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as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CC848F-2485-49B2-827F-72A51D15B50C}"/>
              </a:ext>
            </a:extLst>
          </p:cNvPr>
          <p:cNvSpPr/>
          <p:nvPr/>
        </p:nvSpPr>
        <p:spPr>
          <a:xfrm>
            <a:off x="4496042" y="0"/>
            <a:ext cx="319991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7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7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93F89-FEE5-4CC0-B44F-E32BDC525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59" y="1119665"/>
            <a:ext cx="2847975" cy="3355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C30F96-3723-419B-858B-432813252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74" y="1226372"/>
            <a:ext cx="3099490" cy="3232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19AD92-95AD-4855-AEF9-1380F8722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9" y="1226372"/>
            <a:ext cx="2524125" cy="3248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1D4049-D090-439E-9F76-554DB0072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682" y="1119664"/>
            <a:ext cx="3241156" cy="33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256</TotalTime>
  <Words>547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26</cp:revision>
  <dcterms:created xsi:type="dcterms:W3CDTF">2020-01-15T13:27:33Z</dcterms:created>
  <dcterms:modified xsi:type="dcterms:W3CDTF">2020-01-16T01:56:24Z</dcterms:modified>
</cp:coreProperties>
</file>