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64" r:id="rId5"/>
    <p:sldId id="261" r:id="rId6"/>
    <p:sldId id="262" r:id="rId7"/>
    <p:sldId id="267" r:id="rId8"/>
    <p:sldId id="266" r:id="rId9"/>
    <p:sldId id="280" r:id="rId10"/>
    <p:sldId id="265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DE143-E2A7-4ED6-8165-3CF86CB6773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E8DB3-7D85-43FE-A9AB-58B08D23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8DB3-7D85-43FE-A9AB-58B08D23E5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9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0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6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4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3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8671-7DE5-4D2C-B8FF-52E6858CC3F8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5D3C-60D7-4AB1-AEED-FBCBCDF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2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6.jpeg"/><Relationship Id="rId5" Type="http://schemas.openxmlformats.org/officeDocument/2006/relationships/image" Target="../media/image6.png"/><Relationship Id="rId10" Type="http://schemas.openxmlformats.org/officeDocument/2006/relationships/image" Target="../media/image45.jpeg"/><Relationship Id="rId4" Type="http://schemas.openxmlformats.org/officeDocument/2006/relationships/image" Target="../media/image3.gif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3.gif"/><Relationship Id="rId10" Type="http://schemas.openxmlformats.org/officeDocument/2006/relationships/image" Target="../media/image58.png"/><Relationship Id="rId4" Type="http://schemas.openxmlformats.org/officeDocument/2006/relationships/image" Target="../media/image5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3.gif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12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6.png"/><Relationship Id="rId5" Type="http://schemas.openxmlformats.org/officeDocument/2006/relationships/image" Target="../media/image16.jpg"/><Relationship Id="rId10" Type="http://schemas.openxmlformats.org/officeDocument/2006/relationships/image" Target="../media/image3.gif"/><Relationship Id="rId4" Type="http://schemas.openxmlformats.org/officeDocument/2006/relationships/image" Target="../media/image15.jp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3.gi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gif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3.gif"/><Relationship Id="rId9" Type="http://schemas.openxmlformats.org/officeDocument/2006/relationships/image" Target="../media/image20.gif"/><Relationship Id="rId1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gif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18.jpg"/><Relationship Id="rId4" Type="http://schemas.openxmlformats.org/officeDocument/2006/relationships/image" Target="../media/image3.gi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34.jpeg"/><Relationship Id="rId2" Type="http://schemas.openxmlformats.org/officeDocument/2006/relationships/image" Target="../media/image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3.jpeg"/><Relationship Id="rId5" Type="http://schemas.openxmlformats.org/officeDocument/2006/relationships/image" Target="../media/image6.png"/><Relationship Id="rId15" Type="http://schemas.openxmlformats.org/officeDocument/2006/relationships/image" Target="../media/image20.gif"/><Relationship Id="rId10" Type="http://schemas.openxmlformats.org/officeDocument/2006/relationships/image" Target="../media/image32.jpeg"/><Relationship Id="rId4" Type="http://schemas.openxmlformats.org/officeDocument/2006/relationships/image" Target="../media/image3.gif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jpg"/><Relationship Id="rId5" Type="http://schemas.openxmlformats.org/officeDocument/2006/relationships/image" Target="../media/image6.png"/><Relationship Id="rId10" Type="http://schemas.openxmlformats.org/officeDocument/2006/relationships/image" Target="../media/image16.jpg"/><Relationship Id="rId4" Type="http://schemas.openxmlformats.org/officeDocument/2006/relationships/image" Target="../media/image3.gif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2.gif"/><Relationship Id="rId4" Type="http://schemas.openxmlformats.org/officeDocument/2006/relationships/image" Target="../media/image3.gif"/><Relationship Id="rId9" Type="http://schemas.openxmlformats.org/officeDocument/2006/relationships/image" Target="../media/image4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8" y="580172"/>
            <a:ext cx="3574474" cy="1689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62" y="237894"/>
            <a:ext cx="3851565" cy="2374107"/>
          </a:xfrm>
          <a:custGeom>
            <a:avLst/>
            <a:gdLst/>
            <a:ahLst/>
            <a:cxnLst/>
            <a:rect l="l" t="t" r="r" b="b"/>
            <a:pathLst>
              <a:path w="3006436" h="966519">
                <a:moveTo>
                  <a:pt x="1071299" y="368658"/>
                </a:moveTo>
                <a:lnTo>
                  <a:pt x="1071299" y="625443"/>
                </a:lnTo>
                <a:cubicBezTo>
                  <a:pt x="1041440" y="582314"/>
                  <a:pt x="1011747" y="548806"/>
                  <a:pt x="982220" y="524919"/>
                </a:cubicBezTo>
                <a:cubicBezTo>
                  <a:pt x="952693" y="501032"/>
                  <a:pt x="921342" y="481790"/>
                  <a:pt x="888166" y="467192"/>
                </a:cubicBezTo>
                <a:close/>
                <a:moveTo>
                  <a:pt x="2488673" y="366668"/>
                </a:moveTo>
                <a:lnTo>
                  <a:pt x="2488673" y="620466"/>
                </a:lnTo>
                <a:cubicBezTo>
                  <a:pt x="2463459" y="579328"/>
                  <a:pt x="2436586" y="546483"/>
                  <a:pt x="2408054" y="521933"/>
                </a:cubicBezTo>
                <a:cubicBezTo>
                  <a:pt x="2379523" y="497382"/>
                  <a:pt x="2349664" y="478472"/>
                  <a:pt x="2318478" y="465201"/>
                </a:cubicBezTo>
                <a:cubicBezTo>
                  <a:pt x="2349001" y="447950"/>
                  <a:pt x="2377532" y="431528"/>
                  <a:pt x="2404073" y="415935"/>
                </a:cubicBezTo>
                <a:cubicBezTo>
                  <a:pt x="2430614" y="400342"/>
                  <a:pt x="2458814" y="383920"/>
                  <a:pt x="2488673" y="366668"/>
                </a:cubicBezTo>
                <a:close/>
                <a:moveTo>
                  <a:pt x="1613638" y="295007"/>
                </a:moveTo>
                <a:lnTo>
                  <a:pt x="1598708" y="298988"/>
                </a:lnTo>
                <a:cubicBezTo>
                  <a:pt x="1587428" y="301642"/>
                  <a:pt x="1575153" y="306287"/>
                  <a:pt x="1561883" y="312922"/>
                </a:cubicBezTo>
                <a:cubicBezTo>
                  <a:pt x="1548612" y="319558"/>
                  <a:pt x="1536337" y="327686"/>
                  <a:pt x="1525057" y="337307"/>
                </a:cubicBezTo>
                <a:cubicBezTo>
                  <a:pt x="1513777" y="346928"/>
                  <a:pt x="1504322" y="357876"/>
                  <a:pt x="1496691" y="370151"/>
                </a:cubicBezTo>
                <a:cubicBezTo>
                  <a:pt x="1489061" y="382427"/>
                  <a:pt x="1485245" y="395531"/>
                  <a:pt x="1485245" y="409465"/>
                </a:cubicBezTo>
                <a:cubicBezTo>
                  <a:pt x="1485245" y="426053"/>
                  <a:pt x="1491715" y="440319"/>
                  <a:pt x="1504654" y="452263"/>
                </a:cubicBezTo>
                <a:cubicBezTo>
                  <a:pt x="1517592" y="464206"/>
                  <a:pt x="1533683" y="470178"/>
                  <a:pt x="1552925" y="470178"/>
                </a:cubicBezTo>
                <a:cubicBezTo>
                  <a:pt x="1563542" y="470178"/>
                  <a:pt x="1574158" y="467690"/>
                  <a:pt x="1584774" y="462713"/>
                </a:cubicBezTo>
                <a:cubicBezTo>
                  <a:pt x="1595391" y="457737"/>
                  <a:pt x="1605012" y="450438"/>
                  <a:pt x="1613638" y="440817"/>
                </a:cubicBezTo>
                <a:cubicBezTo>
                  <a:pt x="1622264" y="431196"/>
                  <a:pt x="1629065" y="419418"/>
                  <a:pt x="1634041" y="405484"/>
                </a:cubicBezTo>
                <a:cubicBezTo>
                  <a:pt x="1639017" y="391550"/>
                  <a:pt x="1641506" y="375626"/>
                  <a:pt x="1641506" y="357710"/>
                </a:cubicBezTo>
                <a:lnTo>
                  <a:pt x="1641506" y="349748"/>
                </a:lnTo>
                <a:cubicBezTo>
                  <a:pt x="1643496" y="349748"/>
                  <a:pt x="1644658" y="349582"/>
                  <a:pt x="1644989" y="349250"/>
                </a:cubicBezTo>
                <a:cubicBezTo>
                  <a:pt x="1645321" y="348919"/>
                  <a:pt x="1646150" y="348753"/>
                  <a:pt x="1647477" y="348753"/>
                </a:cubicBezTo>
                <a:lnTo>
                  <a:pt x="1655440" y="348753"/>
                </a:lnTo>
                <a:cubicBezTo>
                  <a:pt x="1685962" y="348753"/>
                  <a:pt x="1709351" y="355720"/>
                  <a:pt x="1725608" y="369654"/>
                </a:cubicBezTo>
                <a:cubicBezTo>
                  <a:pt x="1741864" y="383588"/>
                  <a:pt x="1749992" y="403825"/>
                  <a:pt x="1749992" y="430366"/>
                </a:cubicBezTo>
                <a:cubicBezTo>
                  <a:pt x="1749992" y="443637"/>
                  <a:pt x="1746343" y="458234"/>
                  <a:pt x="1739044" y="474159"/>
                </a:cubicBezTo>
                <a:cubicBezTo>
                  <a:pt x="1731745" y="490084"/>
                  <a:pt x="1720631" y="505013"/>
                  <a:pt x="1705702" y="518947"/>
                </a:cubicBezTo>
                <a:cubicBezTo>
                  <a:pt x="1690772" y="532881"/>
                  <a:pt x="1671696" y="544493"/>
                  <a:pt x="1648473" y="553782"/>
                </a:cubicBezTo>
                <a:cubicBezTo>
                  <a:pt x="1625249" y="563071"/>
                  <a:pt x="1597713" y="567716"/>
                  <a:pt x="1565864" y="567716"/>
                </a:cubicBezTo>
                <a:cubicBezTo>
                  <a:pt x="1534678" y="567716"/>
                  <a:pt x="1496194" y="560749"/>
                  <a:pt x="1450410" y="546815"/>
                </a:cubicBezTo>
                <a:lnTo>
                  <a:pt x="1528043" y="659283"/>
                </a:lnTo>
                <a:cubicBezTo>
                  <a:pt x="1553920" y="661273"/>
                  <a:pt x="1579964" y="667909"/>
                  <a:pt x="1606173" y="679188"/>
                </a:cubicBezTo>
                <a:cubicBezTo>
                  <a:pt x="1632382" y="690468"/>
                  <a:pt x="1658923" y="704734"/>
                  <a:pt x="1685796" y="721986"/>
                </a:cubicBezTo>
                <a:cubicBezTo>
                  <a:pt x="1712669" y="739238"/>
                  <a:pt x="1739376" y="758977"/>
                  <a:pt x="1765917" y="781206"/>
                </a:cubicBezTo>
                <a:cubicBezTo>
                  <a:pt x="1792458" y="803434"/>
                  <a:pt x="1818999" y="826491"/>
                  <a:pt x="1845540" y="850378"/>
                </a:cubicBezTo>
                <a:lnTo>
                  <a:pt x="1845540" y="804595"/>
                </a:lnTo>
                <a:cubicBezTo>
                  <a:pt x="1817672" y="776063"/>
                  <a:pt x="1787481" y="747697"/>
                  <a:pt x="1754969" y="719498"/>
                </a:cubicBezTo>
                <a:cubicBezTo>
                  <a:pt x="1722456" y="691298"/>
                  <a:pt x="1683971" y="662269"/>
                  <a:pt x="1639515" y="632410"/>
                </a:cubicBezTo>
                <a:cubicBezTo>
                  <a:pt x="1697905" y="615158"/>
                  <a:pt x="1739873" y="590276"/>
                  <a:pt x="1765419" y="557763"/>
                </a:cubicBezTo>
                <a:cubicBezTo>
                  <a:pt x="1790965" y="525251"/>
                  <a:pt x="1803738" y="490415"/>
                  <a:pt x="1803738" y="453258"/>
                </a:cubicBezTo>
                <a:cubicBezTo>
                  <a:pt x="1803738" y="433352"/>
                  <a:pt x="1799591" y="413778"/>
                  <a:pt x="1791297" y="394536"/>
                </a:cubicBezTo>
                <a:cubicBezTo>
                  <a:pt x="1783003" y="375294"/>
                  <a:pt x="1771225" y="358374"/>
                  <a:pt x="1755964" y="343776"/>
                </a:cubicBezTo>
                <a:cubicBezTo>
                  <a:pt x="1740703" y="329179"/>
                  <a:pt x="1722124" y="317401"/>
                  <a:pt x="1700228" y="308444"/>
                </a:cubicBezTo>
                <a:cubicBezTo>
                  <a:pt x="1678331" y="299486"/>
                  <a:pt x="1654113" y="295007"/>
                  <a:pt x="1627572" y="295007"/>
                </a:cubicBezTo>
                <a:close/>
                <a:moveTo>
                  <a:pt x="374383" y="265149"/>
                </a:moveTo>
                <a:lnTo>
                  <a:pt x="622210" y="265149"/>
                </a:lnTo>
                <a:lnTo>
                  <a:pt x="622210" y="444300"/>
                </a:lnTo>
                <a:cubicBezTo>
                  <a:pt x="616901" y="436338"/>
                  <a:pt x="610266" y="427381"/>
                  <a:pt x="602304" y="417428"/>
                </a:cubicBezTo>
                <a:cubicBezTo>
                  <a:pt x="594342" y="407475"/>
                  <a:pt x="585882" y="398351"/>
                  <a:pt x="576924" y="390057"/>
                </a:cubicBezTo>
                <a:cubicBezTo>
                  <a:pt x="567966" y="381763"/>
                  <a:pt x="558843" y="374630"/>
                  <a:pt x="549554" y="368658"/>
                </a:cubicBezTo>
                <a:cubicBezTo>
                  <a:pt x="540264" y="362687"/>
                  <a:pt x="531307" y="359701"/>
                  <a:pt x="522681" y="359701"/>
                </a:cubicBezTo>
                <a:cubicBezTo>
                  <a:pt x="514055" y="359701"/>
                  <a:pt x="506424" y="362189"/>
                  <a:pt x="499789" y="367166"/>
                </a:cubicBezTo>
                <a:cubicBezTo>
                  <a:pt x="493154" y="372142"/>
                  <a:pt x="486850" y="377616"/>
                  <a:pt x="480879" y="383588"/>
                </a:cubicBezTo>
                <a:lnTo>
                  <a:pt x="472916" y="389560"/>
                </a:lnTo>
                <a:cubicBezTo>
                  <a:pt x="470926" y="361028"/>
                  <a:pt x="460973" y="336478"/>
                  <a:pt x="443058" y="315908"/>
                </a:cubicBezTo>
                <a:cubicBezTo>
                  <a:pt x="425143" y="295339"/>
                  <a:pt x="402251" y="278419"/>
                  <a:pt x="374383" y="265149"/>
                </a:cubicBezTo>
                <a:close/>
                <a:moveTo>
                  <a:pt x="1415575" y="3388"/>
                </a:moveTo>
                <a:cubicBezTo>
                  <a:pt x="1409603" y="32583"/>
                  <a:pt x="1406618" y="53152"/>
                  <a:pt x="1406618" y="65096"/>
                </a:cubicBezTo>
                <a:cubicBezTo>
                  <a:pt x="1406618" y="83011"/>
                  <a:pt x="1410433" y="99101"/>
                  <a:pt x="1418063" y="113367"/>
                </a:cubicBezTo>
                <a:cubicBezTo>
                  <a:pt x="1425694" y="127633"/>
                  <a:pt x="1435481" y="139411"/>
                  <a:pt x="1447424" y="148700"/>
                </a:cubicBezTo>
                <a:cubicBezTo>
                  <a:pt x="1459368" y="157989"/>
                  <a:pt x="1472804" y="165122"/>
                  <a:pt x="1487734" y="170099"/>
                </a:cubicBezTo>
                <a:cubicBezTo>
                  <a:pt x="1502663" y="175075"/>
                  <a:pt x="1517427" y="177563"/>
                  <a:pt x="1532024" y="177563"/>
                </a:cubicBezTo>
                <a:cubicBezTo>
                  <a:pt x="1539986" y="177563"/>
                  <a:pt x="1549939" y="177231"/>
                  <a:pt x="1561883" y="176568"/>
                </a:cubicBezTo>
                <a:cubicBezTo>
                  <a:pt x="1573826" y="175904"/>
                  <a:pt x="1586433" y="174909"/>
                  <a:pt x="1599704" y="173582"/>
                </a:cubicBezTo>
                <a:cubicBezTo>
                  <a:pt x="1612974" y="172255"/>
                  <a:pt x="1625913" y="171260"/>
                  <a:pt x="1638520" y="170596"/>
                </a:cubicBezTo>
                <a:cubicBezTo>
                  <a:pt x="1651127" y="169933"/>
                  <a:pt x="1661411" y="169601"/>
                  <a:pt x="1669374" y="169601"/>
                </a:cubicBezTo>
                <a:cubicBezTo>
                  <a:pt x="1678000" y="169601"/>
                  <a:pt x="1686625" y="170099"/>
                  <a:pt x="1695251" y="171094"/>
                </a:cubicBezTo>
                <a:cubicBezTo>
                  <a:pt x="1703877" y="172089"/>
                  <a:pt x="1711839" y="174080"/>
                  <a:pt x="1719138" y="177066"/>
                </a:cubicBezTo>
                <a:cubicBezTo>
                  <a:pt x="1726437" y="180051"/>
                  <a:pt x="1732409" y="183867"/>
                  <a:pt x="1737053" y="188511"/>
                </a:cubicBezTo>
                <a:cubicBezTo>
                  <a:pt x="1741698" y="193156"/>
                  <a:pt x="1744020" y="199460"/>
                  <a:pt x="1744020" y="207422"/>
                </a:cubicBezTo>
                <a:cubicBezTo>
                  <a:pt x="1744020" y="212067"/>
                  <a:pt x="1740371" y="215384"/>
                  <a:pt x="1733072" y="217375"/>
                </a:cubicBezTo>
                <a:lnTo>
                  <a:pt x="1388591" y="217375"/>
                </a:lnTo>
                <a:lnTo>
                  <a:pt x="1380740" y="217375"/>
                </a:lnTo>
                <a:lnTo>
                  <a:pt x="1313944" y="217375"/>
                </a:lnTo>
                <a:lnTo>
                  <a:pt x="1308968" y="201450"/>
                </a:lnTo>
                <a:cubicBezTo>
                  <a:pt x="1305650" y="188180"/>
                  <a:pt x="1300508" y="173250"/>
                  <a:pt x="1293541" y="156662"/>
                </a:cubicBezTo>
                <a:cubicBezTo>
                  <a:pt x="1286574" y="140074"/>
                  <a:pt x="1276455" y="127799"/>
                  <a:pt x="1263185" y="119836"/>
                </a:cubicBezTo>
                <a:lnTo>
                  <a:pt x="1263185" y="258182"/>
                </a:lnTo>
                <a:cubicBezTo>
                  <a:pt x="1259867" y="250883"/>
                  <a:pt x="1255056" y="244579"/>
                  <a:pt x="1248753" y="239271"/>
                </a:cubicBezTo>
                <a:cubicBezTo>
                  <a:pt x="1242449" y="233963"/>
                  <a:pt x="1232994" y="226664"/>
                  <a:pt x="1220387" y="217375"/>
                </a:cubicBezTo>
                <a:lnTo>
                  <a:pt x="1170827" y="217375"/>
                </a:lnTo>
                <a:lnTo>
                  <a:pt x="1130811" y="217375"/>
                </a:lnTo>
                <a:lnTo>
                  <a:pt x="720743" y="217375"/>
                </a:lnTo>
                <a:lnTo>
                  <a:pt x="713990" y="217375"/>
                </a:lnTo>
                <a:lnTo>
                  <a:pt x="209165" y="217375"/>
                </a:lnTo>
                <a:lnTo>
                  <a:pt x="243005" y="265149"/>
                </a:lnTo>
                <a:lnTo>
                  <a:pt x="255944" y="265149"/>
                </a:lnTo>
                <a:lnTo>
                  <a:pt x="262911" y="292021"/>
                </a:lnTo>
                <a:cubicBezTo>
                  <a:pt x="274854" y="299320"/>
                  <a:pt x="286963" y="304794"/>
                  <a:pt x="299239" y="308444"/>
                </a:cubicBezTo>
                <a:cubicBezTo>
                  <a:pt x="311514" y="312093"/>
                  <a:pt x="324287" y="315245"/>
                  <a:pt x="337557" y="317899"/>
                </a:cubicBezTo>
                <a:cubicBezTo>
                  <a:pt x="350164" y="321216"/>
                  <a:pt x="362605" y="324700"/>
                  <a:pt x="374881" y="328349"/>
                </a:cubicBezTo>
                <a:cubicBezTo>
                  <a:pt x="387156" y="331999"/>
                  <a:pt x="398104" y="337141"/>
                  <a:pt x="407725" y="343776"/>
                </a:cubicBezTo>
                <a:cubicBezTo>
                  <a:pt x="417346" y="350412"/>
                  <a:pt x="424977" y="359203"/>
                  <a:pt x="430617" y="370151"/>
                </a:cubicBezTo>
                <a:cubicBezTo>
                  <a:pt x="436257" y="381100"/>
                  <a:pt x="439077" y="395531"/>
                  <a:pt x="439077" y="413446"/>
                </a:cubicBezTo>
                <a:cubicBezTo>
                  <a:pt x="439077" y="420082"/>
                  <a:pt x="434432" y="429869"/>
                  <a:pt x="425143" y="442807"/>
                </a:cubicBezTo>
                <a:cubicBezTo>
                  <a:pt x="415853" y="455746"/>
                  <a:pt x="405071" y="468851"/>
                  <a:pt x="392796" y="482121"/>
                </a:cubicBezTo>
                <a:cubicBezTo>
                  <a:pt x="380521" y="495392"/>
                  <a:pt x="368411" y="507004"/>
                  <a:pt x="356468" y="516956"/>
                </a:cubicBezTo>
                <a:cubicBezTo>
                  <a:pt x="344524" y="526909"/>
                  <a:pt x="336230" y="531886"/>
                  <a:pt x="331586" y="531886"/>
                </a:cubicBezTo>
                <a:cubicBezTo>
                  <a:pt x="330258" y="531886"/>
                  <a:pt x="325946" y="529232"/>
                  <a:pt x="318647" y="523923"/>
                </a:cubicBezTo>
                <a:cubicBezTo>
                  <a:pt x="311348" y="518615"/>
                  <a:pt x="305708" y="508331"/>
                  <a:pt x="301727" y="493070"/>
                </a:cubicBezTo>
                <a:lnTo>
                  <a:pt x="261915" y="495060"/>
                </a:lnTo>
                <a:cubicBezTo>
                  <a:pt x="263242" y="505013"/>
                  <a:pt x="267224" y="516791"/>
                  <a:pt x="273859" y="530393"/>
                </a:cubicBezTo>
                <a:cubicBezTo>
                  <a:pt x="280494" y="543995"/>
                  <a:pt x="288456" y="556934"/>
                  <a:pt x="297746" y="569209"/>
                </a:cubicBezTo>
                <a:cubicBezTo>
                  <a:pt x="307035" y="581484"/>
                  <a:pt x="317154" y="591935"/>
                  <a:pt x="328102" y="600561"/>
                </a:cubicBezTo>
                <a:cubicBezTo>
                  <a:pt x="339050" y="609186"/>
                  <a:pt x="349501" y="613499"/>
                  <a:pt x="359454" y="613499"/>
                </a:cubicBezTo>
                <a:cubicBezTo>
                  <a:pt x="366089" y="613499"/>
                  <a:pt x="373388" y="611011"/>
                  <a:pt x="381350" y="606035"/>
                </a:cubicBezTo>
                <a:cubicBezTo>
                  <a:pt x="389312" y="601058"/>
                  <a:pt x="397772" y="594589"/>
                  <a:pt x="406730" y="586627"/>
                </a:cubicBezTo>
                <a:cubicBezTo>
                  <a:pt x="415687" y="578664"/>
                  <a:pt x="424977" y="569541"/>
                  <a:pt x="434598" y="559256"/>
                </a:cubicBezTo>
                <a:cubicBezTo>
                  <a:pt x="444219" y="548972"/>
                  <a:pt x="454006" y="538521"/>
                  <a:pt x="463959" y="527905"/>
                </a:cubicBezTo>
                <a:cubicBezTo>
                  <a:pt x="473248" y="517952"/>
                  <a:pt x="482372" y="507999"/>
                  <a:pt x="491329" y="498046"/>
                </a:cubicBezTo>
                <a:cubicBezTo>
                  <a:pt x="500287" y="488093"/>
                  <a:pt x="508913" y="479467"/>
                  <a:pt x="517207" y="472169"/>
                </a:cubicBezTo>
                <a:cubicBezTo>
                  <a:pt x="525501" y="464870"/>
                  <a:pt x="533297" y="458898"/>
                  <a:pt x="540596" y="454253"/>
                </a:cubicBezTo>
                <a:cubicBezTo>
                  <a:pt x="547895" y="449609"/>
                  <a:pt x="554530" y="447286"/>
                  <a:pt x="560502" y="447286"/>
                </a:cubicBezTo>
                <a:cubicBezTo>
                  <a:pt x="567801" y="447286"/>
                  <a:pt x="575099" y="450604"/>
                  <a:pt x="582398" y="457239"/>
                </a:cubicBezTo>
                <a:cubicBezTo>
                  <a:pt x="589697" y="463874"/>
                  <a:pt x="596332" y="471671"/>
                  <a:pt x="602304" y="480628"/>
                </a:cubicBezTo>
                <a:cubicBezTo>
                  <a:pt x="608276" y="489586"/>
                  <a:pt x="613086" y="498709"/>
                  <a:pt x="616736" y="507999"/>
                </a:cubicBezTo>
                <a:cubicBezTo>
                  <a:pt x="620385" y="517288"/>
                  <a:pt x="622210" y="524587"/>
                  <a:pt x="622210" y="529895"/>
                </a:cubicBezTo>
                <a:lnTo>
                  <a:pt x="622210" y="734925"/>
                </a:lnTo>
                <a:lnTo>
                  <a:pt x="674960" y="782698"/>
                </a:lnTo>
                <a:lnTo>
                  <a:pt x="674960" y="265149"/>
                </a:lnTo>
                <a:lnTo>
                  <a:pt x="746835" y="265149"/>
                </a:lnTo>
                <a:lnTo>
                  <a:pt x="757569" y="265149"/>
                </a:lnTo>
                <a:lnTo>
                  <a:pt x="1071299" y="265149"/>
                </a:lnTo>
                <a:lnTo>
                  <a:pt x="1071299" y="292021"/>
                </a:lnTo>
                <a:lnTo>
                  <a:pt x="769726" y="456244"/>
                </a:lnTo>
                <a:lnTo>
                  <a:pt x="826458" y="525914"/>
                </a:lnTo>
                <a:cubicBezTo>
                  <a:pt x="854989" y="529895"/>
                  <a:pt x="883023" y="537526"/>
                  <a:pt x="910560" y="548806"/>
                </a:cubicBezTo>
                <a:cubicBezTo>
                  <a:pt x="938096" y="560086"/>
                  <a:pt x="963476" y="575181"/>
                  <a:pt x="986699" y="594091"/>
                </a:cubicBezTo>
                <a:cubicBezTo>
                  <a:pt x="1009922" y="613002"/>
                  <a:pt x="1030823" y="636225"/>
                  <a:pt x="1049402" y="663762"/>
                </a:cubicBezTo>
                <a:cubicBezTo>
                  <a:pt x="1067981" y="691298"/>
                  <a:pt x="1082578" y="722981"/>
                  <a:pt x="1093195" y="758812"/>
                </a:cubicBezTo>
                <a:lnTo>
                  <a:pt x="1124049" y="781703"/>
                </a:lnTo>
                <a:lnTo>
                  <a:pt x="1124049" y="265149"/>
                </a:lnTo>
                <a:lnTo>
                  <a:pt x="1168632" y="265149"/>
                </a:lnTo>
                <a:lnTo>
                  <a:pt x="1209643" y="265149"/>
                </a:lnTo>
                <a:lnTo>
                  <a:pt x="1212425" y="265149"/>
                </a:lnTo>
                <a:cubicBezTo>
                  <a:pt x="1217069" y="267139"/>
                  <a:pt x="1222212" y="271452"/>
                  <a:pt x="1227852" y="278087"/>
                </a:cubicBezTo>
                <a:cubicBezTo>
                  <a:pt x="1233492" y="284723"/>
                  <a:pt x="1238966" y="292021"/>
                  <a:pt x="1244274" y="299984"/>
                </a:cubicBezTo>
                <a:cubicBezTo>
                  <a:pt x="1249582" y="307946"/>
                  <a:pt x="1254061" y="315908"/>
                  <a:pt x="1257710" y="323871"/>
                </a:cubicBezTo>
                <a:cubicBezTo>
                  <a:pt x="1261360" y="331833"/>
                  <a:pt x="1263185" y="338136"/>
                  <a:pt x="1263185" y="342781"/>
                </a:cubicBezTo>
                <a:lnTo>
                  <a:pt x="1263185" y="734925"/>
                </a:lnTo>
                <a:lnTo>
                  <a:pt x="1314940" y="782698"/>
                </a:lnTo>
                <a:lnTo>
                  <a:pt x="1314940" y="265149"/>
                </a:lnTo>
                <a:lnTo>
                  <a:pt x="1413585" y="265149"/>
                </a:lnTo>
                <a:lnTo>
                  <a:pt x="1426412" y="265149"/>
                </a:lnTo>
                <a:lnTo>
                  <a:pt x="1880310" y="265149"/>
                </a:lnTo>
                <a:lnTo>
                  <a:pt x="1886347" y="265149"/>
                </a:lnTo>
                <a:lnTo>
                  <a:pt x="2046523" y="265149"/>
                </a:lnTo>
                <a:cubicBezTo>
                  <a:pt x="2012683" y="294344"/>
                  <a:pt x="1985147" y="331169"/>
                  <a:pt x="1963914" y="375626"/>
                </a:cubicBezTo>
                <a:cubicBezTo>
                  <a:pt x="1942681" y="420082"/>
                  <a:pt x="1932728" y="472832"/>
                  <a:pt x="1934055" y="533876"/>
                </a:cubicBezTo>
                <a:cubicBezTo>
                  <a:pt x="1934719" y="575015"/>
                  <a:pt x="1940525" y="610514"/>
                  <a:pt x="1951473" y="640372"/>
                </a:cubicBezTo>
                <a:cubicBezTo>
                  <a:pt x="1962421" y="670231"/>
                  <a:pt x="1976023" y="694947"/>
                  <a:pt x="1992280" y="714521"/>
                </a:cubicBezTo>
                <a:cubicBezTo>
                  <a:pt x="2008536" y="734095"/>
                  <a:pt x="2026783" y="748693"/>
                  <a:pt x="2047020" y="758314"/>
                </a:cubicBezTo>
                <a:cubicBezTo>
                  <a:pt x="2067258" y="767935"/>
                  <a:pt x="2087330" y="772746"/>
                  <a:pt x="2107235" y="772746"/>
                </a:cubicBezTo>
                <a:cubicBezTo>
                  <a:pt x="2121833" y="772746"/>
                  <a:pt x="2134274" y="770755"/>
                  <a:pt x="2144559" y="766774"/>
                </a:cubicBezTo>
                <a:cubicBezTo>
                  <a:pt x="2154843" y="762793"/>
                  <a:pt x="2163138" y="757484"/>
                  <a:pt x="2169441" y="750849"/>
                </a:cubicBezTo>
                <a:cubicBezTo>
                  <a:pt x="2175744" y="744214"/>
                  <a:pt x="2180389" y="737081"/>
                  <a:pt x="2183375" y="729451"/>
                </a:cubicBezTo>
                <a:cubicBezTo>
                  <a:pt x="2186361" y="721820"/>
                  <a:pt x="2187854" y="714355"/>
                  <a:pt x="2187854" y="707057"/>
                </a:cubicBezTo>
                <a:cubicBezTo>
                  <a:pt x="2187854" y="699094"/>
                  <a:pt x="2186029" y="691132"/>
                  <a:pt x="2182380" y="683170"/>
                </a:cubicBezTo>
                <a:cubicBezTo>
                  <a:pt x="2178730" y="675207"/>
                  <a:pt x="2173920" y="668240"/>
                  <a:pt x="2167948" y="662269"/>
                </a:cubicBezTo>
                <a:cubicBezTo>
                  <a:pt x="2161976" y="656297"/>
                  <a:pt x="2154843" y="651652"/>
                  <a:pt x="2146549" y="648335"/>
                </a:cubicBezTo>
                <a:cubicBezTo>
                  <a:pt x="2138255" y="645017"/>
                  <a:pt x="2129132" y="643358"/>
                  <a:pt x="2119179" y="643358"/>
                </a:cubicBezTo>
                <a:cubicBezTo>
                  <a:pt x="2104581" y="644022"/>
                  <a:pt x="2093467" y="649662"/>
                  <a:pt x="2085837" y="660278"/>
                </a:cubicBezTo>
                <a:cubicBezTo>
                  <a:pt x="2078206" y="670894"/>
                  <a:pt x="2074391" y="683833"/>
                  <a:pt x="2074391" y="699094"/>
                </a:cubicBezTo>
                <a:cubicBezTo>
                  <a:pt x="2074391" y="704402"/>
                  <a:pt x="2074723" y="709711"/>
                  <a:pt x="2075386" y="715019"/>
                </a:cubicBezTo>
                <a:cubicBezTo>
                  <a:pt x="2076050" y="720327"/>
                  <a:pt x="2077709" y="725635"/>
                  <a:pt x="2080363" y="730943"/>
                </a:cubicBezTo>
                <a:cubicBezTo>
                  <a:pt x="2065102" y="722981"/>
                  <a:pt x="2051665" y="712033"/>
                  <a:pt x="2040053" y="698099"/>
                </a:cubicBezTo>
                <a:cubicBezTo>
                  <a:pt x="2028442" y="684165"/>
                  <a:pt x="2018655" y="668738"/>
                  <a:pt x="2010692" y="651818"/>
                </a:cubicBezTo>
                <a:cubicBezTo>
                  <a:pt x="2002730" y="634898"/>
                  <a:pt x="1996593" y="617812"/>
                  <a:pt x="1992280" y="600561"/>
                </a:cubicBezTo>
                <a:cubicBezTo>
                  <a:pt x="1987967" y="583309"/>
                  <a:pt x="1985810" y="567384"/>
                  <a:pt x="1985810" y="552787"/>
                </a:cubicBezTo>
                <a:cubicBezTo>
                  <a:pt x="1985810" y="532881"/>
                  <a:pt x="1987303" y="514800"/>
                  <a:pt x="1990289" y="498544"/>
                </a:cubicBezTo>
                <a:cubicBezTo>
                  <a:pt x="1993275" y="482287"/>
                  <a:pt x="1997090" y="467524"/>
                  <a:pt x="2001735" y="454253"/>
                </a:cubicBezTo>
                <a:cubicBezTo>
                  <a:pt x="2006380" y="440983"/>
                  <a:pt x="2011688" y="428708"/>
                  <a:pt x="2017659" y="417428"/>
                </a:cubicBezTo>
                <a:cubicBezTo>
                  <a:pt x="2023631" y="406148"/>
                  <a:pt x="2029935" y="394868"/>
                  <a:pt x="2036570" y="383588"/>
                </a:cubicBezTo>
                <a:cubicBezTo>
                  <a:pt x="2061784" y="347757"/>
                  <a:pt x="2088159" y="320387"/>
                  <a:pt x="2115695" y="301477"/>
                </a:cubicBezTo>
                <a:cubicBezTo>
                  <a:pt x="2143232" y="282566"/>
                  <a:pt x="2172261" y="270457"/>
                  <a:pt x="2202783" y="265149"/>
                </a:cubicBezTo>
                <a:lnTo>
                  <a:pt x="2217712" y="265149"/>
                </a:lnTo>
                <a:lnTo>
                  <a:pt x="2488673" y="265149"/>
                </a:lnTo>
                <a:lnTo>
                  <a:pt x="2488673" y="293017"/>
                </a:lnTo>
                <a:lnTo>
                  <a:pt x="2207006" y="455249"/>
                </a:lnTo>
                <a:lnTo>
                  <a:pt x="2259756" y="523923"/>
                </a:lnTo>
                <a:cubicBezTo>
                  <a:pt x="2315492" y="531222"/>
                  <a:pt x="2365257" y="553616"/>
                  <a:pt x="2409049" y="591105"/>
                </a:cubicBezTo>
                <a:cubicBezTo>
                  <a:pt x="2452842" y="628595"/>
                  <a:pt x="2486350" y="684497"/>
                  <a:pt x="2509574" y="758812"/>
                </a:cubicBezTo>
                <a:lnTo>
                  <a:pt x="2541423" y="781703"/>
                </a:lnTo>
                <a:lnTo>
                  <a:pt x="2541423" y="357710"/>
                </a:lnTo>
                <a:lnTo>
                  <a:pt x="2543413" y="357710"/>
                </a:lnTo>
                <a:cubicBezTo>
                  <a:pt x="2560002" y="357710"/>
                  <a:pt x="2576922" y="360033"/>
                  <a:pt x="2594173" y="364677"/>
                </a:cubicBezTo>
                <a:cubicBezTo>
                  <a:pt x="2611425" y="369322"/>
                  <a:pt x="2627018" y="375791"/>
                  <a:pt x="2640952" y="384085"/>
                </a:cubicBezTo>
                <a:cubicBezTo>
                  <a:pt x="2654886" y="392380"/>
                  <a:pt x="2666165" y="402167"/>
                  <a:pt x="2674791" y="413446"/>
                </a:cubicBezTo>
                <a:cubicBezTo>
                  <a:pt x="2683417" y="424726"/>
                  <a:pt x="2687730" y="436670"/>
                  <a:pt x="2687730" y="449277"/>
                </a:cubicBezTo>
                <a:cubicBezTo>
                  <a:pt x="2687730" y="459893"/>
                  <a:pt x="2685408" y="469846"/>
                  <a:pt x="2680763" y="479136"/>
                </a:cubicBezTo>
                <a:cubicBezTo>
                  <a:pt x="2675455" y="477145"/>
                  <a:pt x="2669483" y="474988"/>
                  <a:pt x="2662848" y="472666"/>
                </a:cubicBezTo>
                <a:cubicBezTo>
                  <a:pt x="2656213" y="470344"/>
                  <a:pt x="2650241" y="469183"/>
                  <a:pt x="2644933" y="469183"/>
                </a:cubicBezTo>
                <a:cubicBezTo>
                  <a:pt x="2634980" y="469183"/>
                  <a:pt x="2626188" y="471339"/>
                  <a:pt x="2618558" y="475652"/>
                </a:cubicBezTo>
                <a:cubicBezTo>
                  <a:pt x="2610927" y="479965"/>
                  <a:pt x="2604624" y="485439"/>
                  <a:pt x="2599647" y="492074"/>
                </a:cubicBezTo>
                <a:cubicBezTo>
                  <a:pt x="2594671" y="498709"/>
                  <a:pt x="2591021" y="505676"/>
                  <a:pt x="2588699" y="512975"/>
                </a:cubicBezTo>
                <a:cubicBezTo>
                  <a:pt x="2586377" y="520274"/>
                  <a:pt x="2585215" y="526909"/>
                  <a:pt x="2585215" y="532881"/>
                </a:cubicBezTo>
                <a:cubicBezTo>
                  <a:pt x="2585215" y="551460"/>
                  <a:pt x="2591851" y="565891"/>
                  <a:pt x="2605121" y="576176"/>
                </a:cubicBezTo>
                <a:cubicBezTo>
                  <a:pt x="2618392" y="586461"/>
                  <a:pt x="2631994" y="591603"/>
                  <a:pt x="2645928" y="591603"/>
                </a:cubicBezTo>
                <a:cubicBezTo>
                  <a:pt x="2660526" y="591603"/>
                  <a:pt x="2673298" y="587456"/>
                  <a:pt x="2684247" y="579162"/>
                </a:cubicBezTo>
                <a:cubicBezTo>
                  <a:pt x="2695195" y="570868"/>
                  <a:pt x="2704318" y="560417"/>
                  <a:pt x="2711617" y="547810"/>
                </a:cubicBezTo>
                <a:cubicBezTo>
                  <a:pt x="2718916" y="535203"/>
                  <a:pt x="2724390" y="522099"/>
                  <a:pt x="2728039" y="508497"/>
                </a:cubicBezTo>
                <a:cubicBezTo>
                  <a:pt x="2731689" y="494894"/>
                  <a:pt x="2733513" y="482453"/>
                  <a:pt x="2733513" y="471173"/>
                </a:cubicBezTo>
                <a:cubicBezTo>
                  <a:pt x="2733513" y="451931"/>
                  <a:pt x="2729532" y="432523"/>
                  <a:pt x="2721570" y="412949"/>
                </a:cubicBezTo>
                <a:cubicBezTo>
                  <a:pt x="2713608" y="393375"/>
                  <a:pt x="2701498" y="375128"/>
                  <a:pt x="2685242" y="358208"/>
                </a:cubicBezTo>
                <a:cubicBezTo>
                  <a:pt x="2668986" y="341288"/>
                  <a:pt x="2648914" y="326525"/>
                  <a:pt x="2625027" y="313918"/>
                </a:cubicBezTo>
                <a:cubicBezTo>
                  <a:pt x="2601140" y="301311"/>
                  <a:pt x="2573272" y="292353"/>
                  <a:pt x="2541423" y="287045"/>
                </a:cubicBezTo>
                <a:lnTo>
                  <a:pt x="2541423" y="265149"/>
                </a:lnTo>
                <a:lnTo>
                  <a:pt x="2808160" y="265149"/>
                </a:lnTo>
                <a:lnTo>
                  <a:pt x="2771334" y="217375"/>
                </a:lnTo>
                <a:lnTo>
                  <a:pt x="2180887" y="217375"/>
                </a:lnTo>
                <a:lnTo>
                  <a:pt x="2153261" y="217375"/>
                </a:lnTo>
                <a:lnTo>
                  <a:pt x="1852507" y="217375"/>
                </a:lnTo>
                <a:lnTo>
                  <a:pt x="1846470" y="217375"/>
                </a:lnTo>
                <a:lnTo>
                  <a:pt x="1777860" y="217375"/>
                </a:lnTo>
                <a:cubicBezTo>
                  <a:pt x="1779187" y="214057"/>
                  <a:pt x="1780183" y="209412"/>
                  <a:pt x="1780846" y="203441"/>
                </a:cubicBezTo>
                <a:cubicBezTo>
                  <a:pt x="1781510" y="197469"/>
                  <a:pt x="1782173" y="190834"/>
                  <a:pt x="1782837" y="183535"/>
                </a:cubicBezTo>
                <a:lnTo>
                  <a:pt x="1782837" y="182540"/>
                </a:lnTo>
                <a:cubicBezTo>
                  <a:pt x="1778192" y="163961"/>
                  <a:pt x="1766912" y="147207"/>
                  <a:pt x="1748997" y="132278"/>
                </a:cubicBezTo>
                <a:cubicBezTo>
                  <a:pt x="1731082" y="117348"/>
                  <a:pt x="1702882" y="109884"/>
                  <a:pt x="1664397" y="109884"/>
                </a:cubicBezTo>
                <a:cubicBezTo>
                  <a:pt x="1653117" y="109884"/>
                  <a:pt x="1641340" y="110215"/>
                  <a:pt x="1629065" y="110879"/>
                </a:cubicBezTo>
                <a:cubicBezTo>
                  <a:pt x="1616789" y="111542"/>
                  <a:pt x="1604680" y="112206"/>
                  <a:pt x="1592737" y="112869"/>
                </a:cubicBezTo>
                <a:cubicBezTo>
                  <a:pt x="1569513" y="114860"/>
                  <a:pt x="1547285" y="115855"/>
                  <a:pt x="1526052" y="115855"/>
                </a:cubicBezTo>
                <a:cubicBezTo>
                  <a:pt x="1500175" y="115855"/>
                  <a:pt x="1480269" y="111542"/>
                  <a:pt x="1466335" y="102917"/>
                </a:cubicBezTo>
                <a:cubicBezTo>
                  <a:pt x="1452401" y="94291"/>
                  <a:pt x="1445434" y="80688"/>
                  <a:pt x="1445434" y="62110"/>
                </a:cubicBezTo>
                <a:cubicBezTo>
                  <a:pt x="1445434" y="56802"/>
                  <a:pt x="1446097" y="50996"/>
                  <a:pt x="1447424" y="44692"/>
                </a:cubicBezTo>
                <a:cubicBezTo>
                  <a:pt x="1448752" y="38389"/>
                  <a:pt x="1450410" y="31588"/>
                  <a:pt x="1452401" y="24289"/>
                </a:cubicBezTo>
                <a:close/>
                <a:moveTo>
                  <a:pt x="0" y="0"/>
                </a:moveTo>
                <a:lnTo>
                  <a:pt x="3006436" y="0"/>
                </a:lnTo>
                <a:lnTo>
                  <a:pt x="3006436" y="966519"/>
                </a:lnTo>
                <a:lnTo>
                  <a:pt x="0" y="96651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855" y="3963556"/>
            <a:ext cx="3901786" cy="1650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8841" y="3919893"/>
            <a:ext cx="4114800" cy="2087105"/>
          </a:xfrm>
          <a:custGeom>
            <a:avLst/>
            <a:gdLst/>
            <a:ahLst/>
            <a:cxnLst/>
            <a:rect l="l" t="t" r="r" b="b"/>
            <a:pathLst>
              <a:path w="2715490" h="983673">
                <a:moveTo>
                  <a:pt x="598321" y="772188"/>
                </a:moveTo>
                <a:cubicBezTo>
                  <a:pt x="604956" y="772188"/>
                  <a:pt x="611425" y="772851"/>
                  <a:pt x="617729" y="774178"/>
                </a:cubicBezTo>
                <a:cubicBezTo>
                  <a:pt x="624033" y="775505"/>
                  <a:pt x="631829" y="777827"/>
                  <a:pt x="641118" y="781145"/>
                </a:cubicBezTo>
                <a:cubicBezTo>
                  <a:pt x="640455" y="789107"/>
                  <a:pt x="637469" y="797401"/>
                  <a:pt x="632161" y="806027"/>
                </a:cubicBezTo>
                <a:cubicBezTo>
                  <a:pt x="626852" y="814653"/>
                  <a:pt x="620549" y="822449"/>
                  <a:pt x="613250" y="829417"/>
                </a:cubicBezTo>
                <a:cubicBezTo>
                  <a:pt x="605951" y="836384"/>
                  <a:pt x="597657" y="842024"/>
                  <a:pt x="588368" y="846336"/>
                </a:cubicBezTo>
                <a:cubicBezTo>
                  <a:pt x="579079" y="850649"/>
                  <a:pt x="570121" y="852806"/>
                  <a:pt x="561495" y="852806"/>
                </a:cubicBezTo>
                <a:lnTo>
                  <a:pt x="556519" y="852806"/>
                </a:lnTo>
                <a:cubicBezTo>
                  <a:pt x="547893" y="852806"/>
                  <a:pt x="539931" y="849820"/>
                  <a:pt x="532632" y="843848"/>
                </a:cubicBezTo>
                <a:cubicBezTo>
                  <a:pt x="525333" y="837877"/>
                  <a:pt x="521684" y="830246"/>
                  <a:pt x="521684" y="820957"/>
                </a:cubicBezTo>
                <a:lnTo>
                  <a:pt x="521684" y="816975"/>
                </a:lnTo>
                <a:cubicBezTo>
                  <a:pt x="521684" y="814321"/>
                  <a:pt x="523342" y="810506"/>
                  <a:pt x="526660" y="805530"/>
                </a:cubicBezTo>
                <a:cubicBezTo>
                  <a:pt x="529978" y="800553"/>
                  <a:pt x="534788" y="795577"/>
                  <a:pt x="541092" y="790600"/>
                </a:cubicBezTo>
                <a:cubicBezTo>
                  <a:pt x="547395" y="785624"/>
                  <a:pt x="555358" y="781311"/>
                  <a:pt x="564979" y="777662"/>
                </a:cubicBezTo>
                <a:cubicBezTo>
                  <a:pt x="574600" y="774012"/>
                  <a:pt x="585714" y="772188"/>
                  <a:pt x="598321" y="772188"/>
                </a:cubicBezTo>
                <a:close/>
                <a:moveTo>
                  <a:pt x="1732614" y="282506"/>
                </a:moveTo>
                <a:cubicBezTo>
                  <a:pt x="1745885" y="297767"/>
                  <a:pt x="1762141" y="311701"/>
                  <a:pt x="1781384" y="324308"/>
                </a:cubicBezTo>
                <a:cubicBezTo>
                  <a:pt x="1800626" y="336915"/>
                  <a:pt x="1825176" y="343882"/>
                  <a:pt x="1855035" y="345209"/>
                </a:cubicBezTo>
                <a:lnTo>
                  <a:pt x="1855035" y="363124"/>
                </a:lnTo>
                <a:lnTo>
                  <a:pt x="1846077" y="381039"/>
                </a:lnTo>
                <a:cubicBezTo>
                  <a:pt x="1841432" y="390329"/>
                  <a:pt x="1835295" y="399618"/>
                  <a:pt x="1827664" y="408907"/>
                </a:cubicBezTo>
                <a:cubicBezTo>
                  <a:pt x="1820034" y="418197"/>
                  <a:pt x="1811906" y="426325"/>
                  <a:pt x="1803280" y="433292"/>
                </a:cubicBezTo>
                <a:cubicBezTo>
                  <a:pt x="1794654" y="440259"/>
                  <a:pt x="1785862" y="445899"/>
                  <a:pt x="1776905" y="450212"/>
                </a:cubicBezTo>
                <a:cubicBezTo>
                  <a:pt x="1767947" y="454525"/>
                  <a:pt x="1760151" y="456681"/>
                  <a:pt x="1753515" y="456681"/>
                </a:cubicBezTo>
                <a:cubicBezTo>
                  <a:pt x="1745553" y="456681"/>
                  <a:pt x="1740079" y="452866"/>
                  <a:pt x="1737093" y="445235"/>
                </a:cubicBezTo>
                <a:cubicBezTo>
                  <a:pt x="1734107" y="437605"/>
                  <a:pt x="1732614" y="429477"/>
                  <a:pt x="1732614" y="420851"/>
                </a:cubicBezTo>
                <a:close/>
                <a:moveTo>
                  <a:pt x="1907785" y="252647"/>
                </a:moveTo>
                <a:cubicBezTo>
                  <a:pt x="1921056" y="266581"/>
                  <a:pt x="1936648" y="279520"/>
                  <a:pt x="1954564" y="291463"/>
                </a:cubicBezTo>
                <a:cubicBezTo>
                  <a:pt x="1972479" y="303407"/>
                  <a:pt x="1995370" y="312033"/>
                  <a:pt x="2023239" y="317341"/>
                </a:cubicBezTo>
                <a:cubicBezTo>
                  <a:pt x="2020584" y="333265"/>
                  <a:pt x="2015442" y="346868"/>
                  <a:pt x="2007812" y="358148"/>
                </a:cubicBezTo>
                <a:cubicBezTo>
                  <a:pt x="2000181" y="369428"/>
                  <a:pt x="1991389" y="379049"/>
                  <a:pt x="1981436" y="387011"/>
                </a:cubicBezTo>
                <a:cubicBezTo>
                  <a:pt x="1971484" y="394973"/>
                  <a:pt x="1961531" y="400945"/>
                  <a:pt x="1951578" y="404926"/>
                </a:cubicBezTo>
                <a:cubicBezTo>
                  <a:pt x="1941625" y="408907"/>
                  <a:pt x="1933331" y="411230"/>
                  <a:pt x="1926696" y="411893"/>
                </a:cubicBezTo>
                <a:cubicBezTo>
                  <a:pt x="1919397" y="411893"/>
                  <a:pt x="1914420" y="410566"/>
                  <a:pt x="1911766" y="407912"/>
                </a:cubicBezTo>
                <a:cubicBezTo>
                  <a:pt x="1909112" y="405258"/>
                  <a:pt x="1907785" y="400282"/>
                  <a:pt x="1907785" y="392983"/>
                </a:cubicBezTo>
                <a:lnTo>
                  <a:pt x="1907785" y="386016"/>
                </a:lnTo>
                <a:lnTo>
                  <a:pt x="1910771" y="377058"/>
                </a:lnTo>
                <a:cubicBezTo>
                  <a:pt x="1916079" y="364451"/>
                  <a:pt x="1918733" y="353171"/>
                  <a:pt x="1918733" y="343218"/>
                </a:cubicBezTo>
                <a:cubicBezTo>
                  <a:pt x="1918733" y="328621"/>
                  <a:pt x="1915084" y="316014"/>
                  <a:pt x="1907785" y="305397"/>
                </a:cubicBezTo>
                <a:close/>
                <a:moveTo>
                  <a:pt x="1097555" y="240704"/>
                </a:moveTo>
                <a:cubicBezTo>
                  <a:pt x="1100210" y="281842"/>
                  <a:pt x="1106679" y="324474"/>
                  <a:pt x="1116964" y="368598"/>
                </a:cubicBezTo>
                <a:cubicBezTo>
                  <a:pt x="1127248" y="412723"/>
                  <a:pt x="1142344" y="453032"/>
                  <a:pt x="1162249" y="489526"/>
                </a:cubicBezTo>
                <a:cubicBezTo>
                  <a:pt x="1182155" y="526020"/>
                  <a:pt x="1207535" y="556376"/>
                  <a:pt x="1238389" y="580595"/>
                </a:cubicBezTo>
                <a:cubicBezTo>
                  <a:pt x="1269243" y="604813"/>
                  <a:pt x="1307229" y="617586"/>
                  <a:pt x="1352349" y="618913"/>
                </a:cubicBezTo>
                <a:lnTo>
                  <a:pt x="1357326" y="618913"/>
                </a:lnTo>
                <a:cubicBezTo>
                  <a:pt x="1387848" y="618913"/>
                  <a:pt x="1415052" y="613605"/>
                  <a:pt x="1438939" y="602989"/>
                </a:cubicBezTo>
                <a:cubicBezTo>
                  <a:pt x="1462826" y="592372"/>
                  <a:pt x="1483064" y="578106"/>
                  <a:pt x="1499652" y="560191"/>
                </a:cubicBezTo>
                <a:cubicBezTo>
                  <a:pt x="1516240" y="542276"/>
                  <a:pt x="1528847" y="521707"/>
                  <a:pt x="1537473" y="498483"/>
                </a:cubicBezTo>
                <a:cubicBezTo>
                  <a:pt x="1546099" y="475260"/>
                  <a:pt x="1550412" y="451041"/>
                  <a:pt x="1550412" y="425827"/>
                </a:cubicBezTo>
                <a:cubicBezTo>
                  <a:pt x="1550412" y="358811"/>
                  <a:pt x="1518894" y="302080"/>
                  <a:pt x="1455859" y="255633"/>
                </a:cubicBezTo>
                <a:cubicBezTo>
                  <a:pt x="1438608" y="280847"/>
                  <a:pt x="1423181" y="302080"/>
                  <a:pt x="1409578" y="319331"/>
                </a:cubicBezTo>
                <a:cubicBezTo>
                  <a:pt x="1395976" y="336583"/>
                  <a:pt x="1380549" y="347863"/>
                  <a:pt x="1363297" y="353171"/>
                </a:cubicBezTo>
                <a:cubicBezTo>
                  <a:pt x="1368606" y="338574"/>
                  <a:pt x="1371260" y="324971"/>
                  <a:pt x="1371260" y="312364"/>
                </a:cubicBezTo>
                <a:cubicBezTo>
                  <a:pt x="1371260" y="301084"/>
                  <a:pt x="1369103" y="290966"/>
                  <a:pt x="1364790" y="282008"/>
                </a:cubicBezTo>
                <a:cubicBezTo>
                  <a:pt x="1360477" y="273051"/>
                  <a:pt x="1354837" y="265586"/>
                  <a:pt x="1347870" y="259614"/>
                </a:cubicBezTo>
                <a:cubicBezTo>
                  <a:pt x="1340903" y="253642"/>
                  <a:pt x="1333273" y="249164"/>
                  <a:pt x="1324979" y="246178"/>
                </a:cubicBezTo>
                <a:cubicBezTo>
                  <a:pt x="1316685" y="243192"/>
                  <a:pt x="1308557" y="241699"/>
                  <a:pt x="1300594" y="241699"/>
                </a:cubicBezTo>
                <a:cubicBezTo>
                  <a:pt x="1277371" y="241699"/>
                  <a:pt x="1259124" y="249329"/>
                  <a:pt x="1245853" y="264591"/>
                </a:cubicBezTo>
                <a:cubicBezTo>
                  <a:pt x="1232583" y="279852"/>
                  <a:pt x="1225948" y="298099"/>
                  <a:pt x="1225948" y="319331"/>
                </a:cubicBezTo>
                <a:cubicBezTo>
                  <a:pt x="1227938" y="340564"/>
                  <a:pt x="1233412" y="357816"/>
                  <a:pt x="1242370" y="371086"/>
                </a:cubicBezTo>
                <a:cubicBezTo>
                  <a:pt x="1251328" y="384357"/>
                  <a:pt x="1262110" y="394973"/>
                  <a:pt x="1274717" y="402936"/>
                </a:cubicBezTo>
                <a:cubicBezTo>
                  <a:pt x="1287324" y="410898"/>
                  <a:pt x="1300926" y="416704"/>
                  <a:pt x="1315524" y="420353"/>
                </a:cubicBezTo>
                <a:cubicBezTo>
                  <a:pt x="1330121" y="424003"/>
                  <a:pt x="1344387" y="426159"/>
                  <a:pt x="1358321" y="426823"/>
                </a:cubicBezTo>
                <a:cubicBezTo>
                  <a:pt x="1375573" y="424832"/>
                  <a:pt x="1390502" y="421514"/>
                  <a:pt x="1403109" y="416870"/>
                </a:cubicBezTo>
                <a:cubicBezTo>
                  <a:pt x="1415716" y="412225"/>
                  <a:pt x="1426996" y="406917"/>
                  <a:pt x="1436949" y="400945"/>
                </a:cubicBezTo>
                <a:cubicBezTo>
                  <a:pt x="1446902" y="394973"/>
                  <a:pt x="1455527" y="388504"/>
                  <a:pt x="1462826" y="381537"/>
                </a:cubicBezTo>
                <a:cubicBezTo>
                  <a:pt x="1470125" y="374570"/>
                  <a:pt x="1476760" y="367769"/>
                  <a:pt x="1482732" y="361134"/>
                </a:cubicBezTo>
                <a:cubicBezTo>
                  <a:pt x="1491358" y="368432"/>
                  <a:pt x="1497827" y="378053"/>
                  <a:pt x="1502140" y="389997"/>
                </a:cubicBezTo>
                <a:cubicBezTo>
                  <a:pt x="1506453" y="401940"/>
                  <a:pt x="1508609" y="412889"/>
                  <a:pt x="1508609" y="422841"/>
                </a:cubicBezTo>
                <a:cubicBezTo>
                  <a:pt x="1508609" y="440093"/>
                  <a:pt x="1504628" y="456184"/>
                  <a:pt x="1496666" y="471113"/>
                </a:cubicBezTo>
                <a:cubicBezTo>
                  <a:pt x="1488704" y="486042"/>
                  <a:pt x="1477921" y="499147"/>
                  <a:pt x="1464319" y="510427"/>
                </a:cubicBezTo>
                <a:cubicBezTo>
                  <a:pt x="1450717" y="521707"/>
                  <a:pt x="1434626" y="530830"/>
                  <a:pt x="1416048" y="537797"/>
                </a:cubicBezTo>
                <a:cubicBezTo>
                  <a:pt x="1397469" y="544764"/>
                  <a:pt x="1377563" y="548911"/>
                  <a:pt x="1356330" y="550238"/>
                </a:cubicBezTo>
                <a:lnTo>
                  <a:pt x="1338415" y="550238"/>
                </a:lnTo>
                <a:cubicBezTo>
                  <a:pt x="1317182" y="548248"/>
                  <a:pt x="1298106" y="542939"/>
                  <a:pt x="1281186" y="534314"/>
                </a:cubicBezTo>
                <a:cubicBezTo>
                  <a:pt x="1264266" y="525688"/>
                  <a:pt x="1247512" y="514076"/>
                  <a:pt x="1230924" y="499479"/>
                </a:cubicBezTo>
                <a:cubicBezTo>
                  <a:pt x="1220971" y="490853"/>
                  <a:pt x="1211018" y="479739"/>
                  <a:pt x="1201065" y="466136"/>
                </a:cubicBezTo>
                <a:cubicBezTo>
                  <a:pt x="1191113" y="452534"/>
                  <a:pt x="1181823" y="435946"/>
                  <a:pt x="1173197" y="416372"/>
                </a:cubicBezTo>
                <a:cubicBezTo>
                  <a:pt x="1164572" y="396798"/>
                  <a:pt x="1156775" y="373740"/>
                  <a:pt x="1149808" y="347199"/>
                </a:cubicBezTo>
                <a:cubicBezTo>
                  <a:pt x="1142841" y="320658"/>
                  <a:pt x="1137367" y="289805"/>
                  <a:pt x="1133386" y="254638"/>
                </a:cubicBezTo>
                <a:close/>
                <a:moveTo>
                  <a:pt x="1732614" y="188949"/>
                </a:moveTo>
                <a:lnTo>
                  <a:pt x="1855035" y="188949"/>
                </a:lnTo>
                <a:lnTo>
                  <a:pt x="1855035" y="289473"/>
                </a:lnTo>
                <a:cubicBezTo>
                  <a:pt x="1853044" y="290136"/>
                  <a:pt x="1852215" y="290302"/>
                  <a:pt x="1852547" y="289970"/>
                </a:cubicBezTo>
                <a:cubicBezTo>
                  <a:pt x="1852878" y="289639"/>
                  <a:pt x="1852049" y="289473"/>
                  <a:pt x="1850058" y="289473"/>
                </a:cubicBezTo>
                <a:lnTo>
                  <a:pt x="1845082" y="289473"/>
                </a:lnTo>
                <a:cubicBezTo>
                  <a:pt x="1840437" y="289473"/>
                  <a:pt x="1834134" y="288643"/>
                  <a:pt x="1826172" y="286985"/>
                </a:cubicBezTo>
                <a:cubicBezTo>
                  <a:pt x="1818209" y="285326"/>
                  <a:pt x="1809252" y="282174"/>
                  <a:pt x="1799299" y="277529"/>
                </a:cubicBezTo>
                <a:cubicBezTo>
                  <a:pt x="1789346" y="272885"/>
                  <a:pt x="1778564" y="266415"/>
                  <a:pt x="1766952" y="258121"/>
                </a:cubicBezTo>
                <a:cubicBezTo>
                  <a:pt x="1755340" y="249827"/>
                  <a:pt x="1743894" y="239045"/>
                  <a:pt x="1732614" y="225774"/>
                </a:cubicBezTo>
                <a:close/>
                <a:moveTo>
                  <a:pt x="641118" y="42641"/>
                </a:moveTo>
                <a:lnTo>
                  <a:pt x="641118" y="242694"/>
                </a:lnTo>
                <a:cubicBezTo>
                  <a:pt x="633156" y="231414"/>
                  <a:pt x="624530" y="219803"/>
                  <a:pt x="615241" y="207859"/>
                </a:cubicBezTo>
                <a:cubicBezTo>
                  <a:pt x="605951" y="195916"/>
                  <a:pt x="595833" y="184968"/>
                  <a:pt x="584884" y="175015"/>
                </a:cubicBezTo>
                <a:cubicBezTo>
                  <a:pt x="573936" y="165062"/>
                  <a:pt x="562325" y="156934"/>
                  <a:pt x="550049" y="150630"/>
                </a:cubicBezTo>
                <a:cubicBezTo>
                  <a:pt x="537774" y="144327"/>
                  <a:pt x="524669" y="141175"/>
                  <a:pt x="510735" y="141175"/>
                </a:cubicBezTo>
                <a:cubicBezTo>
                  <a:pt x="498792" y="141175"/>
                  <a:pt x="483863" y="147312"/>
                  <a:pt x="465947" y="159588"/>
                </a:cubicBezTo>
                <a:cubicBezTo>
                  <a:pt x="448032" y="171863"/>
                  <a:pt x="427795" y="193593"/>
                  <a:pt x="405235" y="224779"/>
                </a:cubicBezTo>
                <a:cubicBezTo>
                  <a:pt x="401917" y="214826"/>
                  <a:pt x="396775" y="204873"/>
                  <a:pt x="389808" y="194920"/>
                </a:cubicBezTo>
                <a:cubicBezTo>
                  <a:pt x="382841" y="184968"/>
                  <a:pt x="374879" y="176010"/>
                  <a:pt x="365921" y="168048"/>
                </a:cubicBezTo>
                <a:cubicBezTo>
                  <a:pt x="356963" y="160085"/>
                  <a:pt x="347342" y="153616"/>
                  <a:pt x="337058" y="148640"/>
                </a:cubicBezTo>
                <a:cubicBezTo>
                  <a:pt x="326773" y="143663"/>
                  <a:pt x="316323" y="141175"/>
                  <a:pt x="305706" y="141175"/>
                </a:cubicBezTo>
                <a:lnTo>
                  <a:pt x="210158" y="141175"/>
                </a:lnTo>
                <a:lnTo>
                  <a:pt x="243003" y="188949"/>
                </a:lnTo>
                <a:lnTo>
                  <a:pt x="295753" y="188949"/>
                </a:lnTo>
                <a:cubicBezTo>
                  <a:pt x="316986" y="188949"/>
                  <a:pt x="334569" y="195750"/>
                  <a:pt x="348503" y="209352"/>
                </a:cubicBezTo>
                <a:cubicBezTo>
                  <a:pt x="362438" y="222954"/>
                  <a:pt x="372059" y="239377"/>
                  <a:pt x="377367" y="258619"/>
                </a:cubicBezTo>
                <a:cubicBezTo>
                  <a:pt x="368077" y="262600"/>
                  <a:pt x="357959" y="268738"/>
                  <a:pt x="347011" y="277032"/>
                </a:cubicBezTo>
                <a:cubicBezTo>
                  <a:pt x="336062" y="285326"/>
                  <a:pt x="325778" y="294947"/>
                  <a:pt x="316157" y="305895"/>
                </a:cubicBezTo>
                <a:cubicBezTo>
                  <a:pt x="306535" y="316843"/>
                  <a:pt x="298407" y="328455"/>
                  <a:pt x="291772" y="340730"/>
                </a:cubicBezTo>
                <a:cubicBezTo>
                  <a:pt x="285137" y="353005"/>
                  <a:pt x="281819" y="365115"/>
                  <a:pt x="281819" y="377058"/>
                </a:cubicBezTo>
                <a:cubicBezTo>
                  <a:pt x="281819" y="398291"/>
                  <a:pt x="287625" y="413552"/>
                  <a:pt x="299237" y="422841"/>
                </a:cubicBezTo>
                <a:cubicBezTo>
                  <a:pt x="310848" y="432131"/>
                  <a:pt x="327271" y="436775"/>
                  <a:pt x="348503" y="436775"/>
                </a:cubicBezTo>
                <a:cubicBezTo>
                  <a:pt x="364428" y="436775"/>
                  <a:pt x="379855" y="430638"/>
                  <a:pt x="394784" y="418363"/>
                </a:cubicBezTo>
                <a:cubicBezTo>
                  <a:pt x="409714" y="406087"/>
                  <a:pt x="422487" y="392651"/>
                  <a:pt x="433103" y="378053"/>
                </a:cubicBezTo>
                <a:cubicBezTo>
                  <a:pt x="439738" y="392651"/>
                  <a:pt x="450686" y="405590"/>
                  <a:pt x="465947" y="416870"/>
                </a:cubicBezTo>
                <a:cubicBezTo>
                  <a:pt x="481209" y="428150"/>
                  <a:pt x="497797" y="433790"/>
                  <a:pt x="515712" y="433790"/>
                </a:cubicBezTo>
                <a:cubicBezTo>
                  <a:pt x="531636" y="433790"/>
                  <a:pt x="545073" y="428481"/>
                  <a:pt x="556021" y="417865"/>
                </a:cubicBezTo>
                <a:cubicBezTo>
                  <a:pt x="566969" y="407249"/>
                  <a:pt x="572443" y="394310"/>
                  <a:pt x="572443" y="379049"/>
                </a:cubicBezTo>
                <a:cubicBezTo>
                  <a:pt x="572443" y="360470"/>
                  <a:pt x="564647" y="340564"/>
                  <a:pt x="549054" y="319331"/>
                </a:cubicBezTo>
                <a:cubicBezTo>
                  <a:pt x="533461" y="298099"/>
                  <a:pt x="509740" y="276866"/>
                  <a:pt x="477891" y="255633"/>
                </a:cubicBezTo>
                <a:cubicBezTo>
                  <a:pt x="479218" y="253642"/>
                  <a:pt x="479882" y="252315"/>
                  <a:pt x="479882" y="251652"/>
                </a:cubicBezTo>
                <a:cubicBezTo>
                  <a:pt x="479882" y="250988"/>
                  <a:pt x="480545" y="249661"/>
                  <a:pt x="481872" y="247671"/>
                </a:cubicBezTo>
                <a:lnTo>
                  <a:pt x="481872" y="248666"/>
                </a:lnTo>
                <a:cubicBezTo>
                  <a:pt x="488507" y="238713"/>
                  <a:pt x="495972" y="230087"/>
                  <a:pt x="504266" y="222788"/>
                </a:cubicBezTo>
                <a:cubicBezTo>
                  <a:pt x="512560" y="215490"/>
                  <a:pt x="522347" y="211177"/>
                  <a:pt x="533627" y="209850"/>
                </a:cubicBezTo>
                <a:cubicBezTo>
                  <a:pt x="546234" y="211840"/>
                  <a:pt x="559007" y="218476"/>
                  <a:pt x="571946" y="229756"/>
                </a:cubicBezTo>
                <a:cubicBezTo>
                  <a:pt x="584884" y="241035"/>
                  <a:pt x="596496" y="253311"/>
                  <a:pt x="606781" y="266581"/>
                </a:cubicBezTo>
                <a:cubicBezTo>
                  <a:pt x="617065" y="279852"/>
                  <a:pt x="625360" y="292956"/>
                  <a:pt x="631663" y="305895"/>
                </a:cubicBezTo>
                <a:cubicBezTo>
                  <a:pt x="637967" y="318834"/>
                  <a:pt x="641118" y="327957"/>
                  <a:pt x="641118" y="333265"/>
                </a:cubicBezTo>
                <a:lnTo>
                  <a:pt x="641118" y="734367"/>
                </a:lnTo>
                <a:lnTo>
                  <a:pt x="635147" y="733371"/>
                </a:lnTo>
                <a:cubicBezTo>
                  <a:pt x="633819" y="733371"/>
                  <a:pt x="632824" y="733205"/>
                  <a:pt x="632161" y="732874"/>
                </a:cubicBezTo>
                <a:cubicBezTo>
                  <a:pt x="631497" y="732542"/>
                  <a:pt x="630502" y="732376"/>
                  <a:pt x="629175" y="732376"/>
                </a:cubicBezTo>
                <a:cubicBezTo>
                  <a:pt x="625194" y="731712"/>
                  <a:pt x="620549" y="731215"/>
                  <a:pt x="615241" y="730883"/>
                </a:cubicBezTo>
                <a:cubicBezTo>
                  <a:pt x="609933" y="730551"/>
                  <a:pt x="604293" y="730385"/>
                  <a:pt x="598321" y="730385"/>
                </a:cubicBezTo>
                <a:cubicBezTo>
                  <a:pt x="578415" y="730385"/>
                  <a:pt x="560500" y="733205"/>
                  <a:pt x="544575" y="738845"/>
                </a:cubicBezTo>
                <a:cubicBezTo>
                  <a:pt x="528651" y="744485"/>
                  <a:pt x="515048" y="751452"/>
                  <a:pt x="503768" y="759746"/>
                </a:cubicBezTo>
                <a:cubicBezTo>
                  <a:pt x="492488" y="768040"/>
                  <a:pt x="483863" y="777496"/>
                  <a:pt x="477891" y="788112"/>
                </a:cubicBezTo>
                <a:cubicBezTo>
                  <a:pt x="471919" y="798729"/>
                  <a:pt x="468933" y="809013"/>
                  <a:pt x="468933" y="818966"/>
                </a:cubicBezTo>
                <a:cubicBezTo>
                  <a:pt x="468933" y="834891"/>
                  <a:pt x="472251" y="847995"/>
                  <a:pt x="478886" y="858280"/>
                </a:cubicBezTo>
                <a:cubicBezTo>
                  <a:pt x="485521" y="868565"/>
                  <a:pt x="493816" y="877024"/>
                  <a:pt x="503768" y="883660"/>
                </a:cubicBezTo>
                <a:cubicBezTo>
                  <a:pt x="513721" y="890295"/>
                  <a:pt x="524172" y="894940"/>
                  <a:pt x="535120" y="897594"/>
                </a:cubicBezTo>
                <a:cubicBezTo>
                  <a:pt x="546068" y="900248"/>
                  <a:pt x="556187" y="901575"/>
                  <a:pt x="565476" y="901575"/>
                </a:cubicBezTo>
                <a:lnTo>
                  <a:pt x="569458" y="901575"/>
                </a:lnTo>
                <a:cubicBezTo>
                  <a:pt x="588700" y="900248"/>
                  <a:pt x="605288" y="896267"/>
                  <a:pt x="619222" y="889631"/>
                </a:cubicBezTo>
                <a:cubicBezTo>
                  <a:pt x="633156" y="882996"/>
                  <a:pt x="644768" y="874868"/>
                  <a:pt x="654057" y="865247"/>
                </a:cubicBezTo>
                <a:cubicBezTo>
                  <a:pt x="663346" y="855626"/>
                  <a:pt x="670645" y="845009"/>
                  <a:pt x="675953" y="833398"/>
                </a:cubicBezTo>
                <a:cubicBezTo>
                  <a:pt x="681262" y="821786"/>
                  <a:pt x="684911" y="810340"/>
                  <a:pt x="686902" y="799060"/>
                </a:cubicBezTo>
                <a:cubicBezTo>
                  <a:pt x="702826" y="808350"/>
                  <a:pt x="722234" y="821122"/>
                  <a:pt x="745126" y="837379"/>
                </a:cubicBezTo>
                <a:cubicBezTo>
                  <a:pt x="768018" y="853635"/>
                  <a:pt x="797710" y="875697"/>
                  <a:pt x="834204" y="903566"/>
                </a:cubicBezTo>
                <a:lnTo>
                  <a:pt x="834204" y="887641"/>
                </a:lnTo>
                <a:cubicBezTo>
                  <a:pt x="834204" y="871716"/>
                  <a:pt x="828398" y="856455"/>
                  <a:pt x="816787" y="841858"/>
                </a:cubicBezTo>
                <a:cubicBezTo>
                  <a:pt x="805175" y="827260"/>
                  <a:pt x="791739" y="814155"/>
                  <a:pt x="776477" y="802544"/>
                </a:cubicBezTo>
                <a:cubicBezTo>
                  <a:pt x="761216" y="790932"/>
                  <a:pt x="745955" y="780979"/>
                  <a:pt x="730694" y="772685"/>
                </a:cubicBezTo>
                <a:cubicBezTo>
                  <a:pt x="715433" y="764391"/>
                  <a:pt x="704153" y="758585"/>
                  <a:pt x="696854" y="755268"/>
                </a:cubicBezTo>
                <a:lnTo>
                  <a:pt x="694864" y="755268"/>
                </a:lnTo>
                <a:cubicBezTo>
                  <a:pt x="694200" y="755268"/>
                  <a:pt x="693869" y="754936"/>
                  <a:pt x="693869" y="754272"/>
                </a:cubicBezTo>
                <a:lnTo>
                  <a:pt x="693869" y="188949"/>
                </a:lnTo>
                <a:lnTo>
                  <a:pt x="765883" y="188949"/>
                </a:lnTo>
                <a:lnTo>
                  <a:pt x="777473" y="188949"/>
                </a:lnTo>
                <a:lnTo>
                  <a:pt x="932096" y="188949"/>
                </a:lnTo>
                <a:cubicBezTo>
                  <a:pt x="898256" y="218144"/>
                  <a:pt x="870720" y="254969"/>
                  <a:pt x="849487" y="299426"/>
                </a:cubicBezTo>
                <a:cubicBezTo>
                  <a:pt x="828254" y="343882"/>
                  <a:pt x="818301" y="396632"/>
                  <a:pt x="819628" y="457676"/>
                </a:cubicBezTo>
                <a:cubicBezTo>
                  <a:pt x="820292" y="498815"/>
                  <a:pt x="826098" y="534314"/>
                  <a:pt x="837046" y="564172"/>
                </a:cubicBezTo>
                <a:cubicBezTo>
                  <a:pt x="847994" y="594031"/>
                  <a:pt x="861596" y="618747"/>
                  <a:pt x="877853" y="638321"/>
                </a:cubicBezTo>
                <a:cubicBezTo>
                  <a:pt x="894109" y="657895"/>
                  <a:pt x="912356" y="672493"/>
                  <a:pt x="932593" y="682114"/>
                </a:cubicBezTo>
                <a:cubicBezTo>
                  <a:pt x="952831" y="691735"/>
                  <a:pt x="972903" y="696546"/>
                  <a:pt x="992808" y="696546"/>
                </a:cubicBezTo>
                <a:cubicBezTo>
                  <a:pt x="1007406" y="696546"/>
                  <a:pt x="1019847" y="694555"/>
                  <a:pt x="1030132" y="690574"/>
                </a:cubicBezTo>
                <a:cubicBezTo>
                  <a:pt x="1040416" y="686593"/>
                  <a:pt x="1048710" y="681285"/>
                  <a:pt x="1055014" y="674649"/>
                </a:cubicBezTo>
                <a:cubicBezTo>
                  <a:pt x="1061317" y="668014"/>
                  <a:pt x="1065962" y="660881"/>
                  <a:pt x="1068948" y="653251"/>
                </a:cubicBezTo>
                <a:cubicBezTo>
                  <a:pt x="1071934" y="645620"/>
                  <a:pt x="1073427" y="638155"/>
                  <a:pt x="1073427" y="630857"/>
                </a:cubicBezTo>
                <a:cubicBezTo>
                  <a:pt x="1073427" y="622894"/>
                  <a:pt x="1071602" y="614932"/>
                  <a:pt x="1067953" y="606970"/>
                </a:cubicBezTo>
                <a:cubicBezTo>
                  <a:pt x="1064303" y="599007"/>
                  <a:pt x="1059493" y="592040"/>
                  <a:pt x="1053521" y="586069"/>
                </a:cubicBezTo>
                <a:cubicBezTo>
                  <a:pt x="1047549" y="580097"/>
                  <a:pt x="1040416" y="575452"/>
                  <a:pt x="1032122" y="572135"/>
                </a:cubicBezTo>
                <a:cubicBezTo>
                  <a:pt x="1023828" y="568817"/>
                  <a:pt x="1014705" y="567158"/>
                  <a:pt x="1004752" y="567158"/>
                </a:cubicBezTo>
                <a:cubicBezTo>
                  <a:pt x="990154" y="567822"/>
                  <a:pt x="979040" y="573462"/>
                  <a:pt x="971410" y="584078"/>
                </a:cubicBezTo>
                <a:cubicBezTo>
                  <a:pt x="963779" y="594694"/>
                  <a:pt x="959964" y="607633"/>
                  <a:pt x="959964" y="622894"/>
                </a:cubicBezTo>
                <a:cubicBezTo>
                  <a:pt x="959964" y="628202"/>
                  <a:pt x="960296" y="633511"/>
                  <a:pt x="960959" y="638819"/>
                </a:cubicBezTo>
                <a:cubicBezTo>
                  <a:pt x="961623" y="644127"/>
                  <a:pt x="963282" y="649435"/>
                  <a:pt x="965936" y="654744"/>
                </a:cubicBezTo>
                <a:cubicBezTo>
                  <a:pt x="950674" y="646781"/>
                  <a:pt x="937238" y="635833"/>
                  <a:pt x="925627" y="621899"/>
                </a:cubicBezTo>
                <a:cubicBezTo>
                  <a:pt x="914015" y="607965"/>
                  <a:pt x="904228" y="592538"/>
                  <a:pt x="896265" y="575618"/>
                </a:cubicBezTo>
                <a:cubicBezTo>
                  <a:pt x="888303" y="558698"/>
                  <a:pt x="882165" y="541612"/>
                  <a:pt x="877853" y="524361"/>
                </a:cubicBezTo>
                <a:cubicBezTo>
                  <a:pt x="873540" y="507109"/>
                  <a:pt x="871383" y="491184"/>
                  <a:pt x="871383" y="476587"/>
                </a:cubicBezTo>
                <a:cubicBezTo>
                  <a:pt x="871383" y="456681"/>
                  <a:pt x="872876" y="438600"/>
                  <a:pt x="875862" y="422344"/>
                </a:cubicBezTo>
                <a:cubicBezTo>
                  <a:pt x="878848" y="406087"/>
                  <a:pt x="882663" y="391324"/>
                  <a:pt x="887308" y="378053"/>
                </a:cubicBezTo>
                <a:cubicBezTo>
                  <a:pt x="891952" y="364783"/>
                  <a:pt x="897261" y="352508"/>
                  <a:pt x="903233" y="341228"/>
                </a:cubicBezTo>
                <a:cubicBezTo>
                  <a:pt x="909204" y="329948"/>
                  <a:pt x="915508" y="318668"/>
                  <a:pt x="922143" y="307388"/>
                </a:cubicBezTo>
                <a:cubicBezTo>
                  <a:pt x="947357" y="271558"/>
                  <a:pt x="973732" y="244187"/>
                  <a:pt x="1001268" y="225277"/>
                </a:cubicBezTo>
                <a:cubicBezTo>
                  <a:pt x="1028805" y="206366"/>
                  <a:pt x="1057834" y="194257"/>
                  <a:pt x="1088356" y="188949"/>
                </a:cubicBezTo>
                <a:lnTo>
                  <a:pt x="1103285" y="188949"/>
                </a:lnTo>
                <a:lnTo>
                  <a:pt x="1625123" y="188949"/>
                </a:lnTo>
                <a:lnTo>
                  <a:pt x="1630035" y="188949"/>
                </a:lnTo>
                <a:lnTo>
                  <a:pt x="1678869" y="188949"/>
                </a:lnTo>
                <a:lnTo>
                  <a:pt x="1678869" y="424832"/>
                </a:lnTo>
                <a:cubicBezTo>
                  <a:pt x="1678869" y="448055"/>
                  <a:pt x="1685836" y="466634"/>
                  <a:pt x="1699770" y="480568"/>
                </a:cubicBezTo>
                <a:cubicBezTo>
                  <a:pt x="1713704" y="494502"/>
                  <a:pt x="1730292" y="501469"/>
                  <a:pt x="1749534" y="501469"/>
                </a:cubicBezTo>
                <a:cubicBezTo>
                  <a:pt x="1770104" y="501469"/>
                  <a:pt x="1791668" y="494668"/>
                  <a:pt x="1814228" y="481066"/>
                </a:cubicBezTo>
                <a:cubicBezTo>
                  <a:pt x="1836788" y="467463"/>
                  <a:pt x="1856694" y="451373"/>
                  <a:pt x="1873945" y="432794"/>
                </a:cubicBezTo>
                <a:cubicBezTo>
                  <a:pt x="1881908" y="443411"/>
                  <a:pt x="1891861" y="451705"/>
                  <a:pt x="1903804" y="457676"/>
                </a:cubicBezTo>
                <a:cubicBezTo>
                  <a:pt x="1915747" y="463648"/>
                  <a:pt x="1928354" y="466634"/>
                  <a:pt x="1941625" y="466634"/>
                </a:cubicBezTo>
                <a:cubicBezTo>
                  <a:pt x="1952905" y="466634"/>
                  <a:pt x="1967337" y="462819"/>
                  <a:pt x="1984920" y="455188"/>
                </a:cubicBezTo>
                <a:cubicBezTo>
                  <a:pt x="2002503" y="447558"/>
                  <a:pt x="2019589" y="437273"/>
                  <a:pt x="2036177" y="424334"/>
                </a:cubicBezTo>
                <a:cubicBezTo>
                  <a:pt x="2052765" y="411396"/>
                  <a:pt x="2067031" y="395969"/>
                  <a:pt x="2078975" y="378053"/>
                </a:cubicBezTo>
                <a:cubicBezTo>
                  <a:pt x="2090918" y="360138"/>
                  <a:pt x="2096890" y="340896"/>
                  <a:pt x="2096890" y="320327"/>
                </a:cubicBezTo>
                <a:lnTo>
                  <a:pt x="2096890" y="316346"/>
                </a:lnTo>
                <a:lnTo>
                  <a:pt x="2102862" y="316346"/>
                </a:lnTo>
                <a:cubicBezTo>
                  <a:pt x="2120777" y="316346"/>
                  <a:pt x="2137033" y="322151"/>
                  <a:pt x="2151631" y="333763"/>
                </a:cubicBezTo>
                <a:cubicBezTo>
                  <a:pt x="2166228" y="345375"/>
                  <a:pt x="2173527" y="361797"/>
                  <a:pt x="2173527" y="383030"/>
                </a:cubicBezTo>
                <a:cubicBezTo>
                  <a:pt x="2173527" y="420851"/>
                  <a:pt x="2155944" y="451539"/>
                  <a:pt x="2120777" y="475094"/>
                </a:cubicBezTo>
                <a:cubicBezTo>
                  <a:pt x="2085610" y="498649"/>
                  <a:pt x="2033191" y="510427"/>
                  <a:pt x="1963521" y="510427"/>
                </a:cubicBezTo>
                <a:cubicBezTo>
                  <a:pt x="1952241" y="510427"/>
                  <a:pt x="1939966" y="509597"/>
                  <a:pt x="1926696" y="507939"/>
                </a:cubicBezTo>
                <a:cubicBezTo>
                  <a:pt x="1913425" y="506280"/>
                  <a:pt x="1898164" y="503791"/>
                  <a:pt x="1880912" y="500474"/>
                </a:cubicBezTo>
                <a:lnTo>
                  <a:pt x="1949587" y="593036"/>
                </a:lnTo>
                <a:cubicBezTo>
                  <a:pt x="1975465" y="599007"/>
                  <a:pt x="2001508" y="605809"/>
                  <a:pt x="2027717" y="613439"/>
                </a:cubicBezTo>
                <a:cubicBezTo>
                  <a:pt x="2053927" y="621070"/>
                  <a:pt x="2078643" y="631188"/>
                  <a:pt x="2101866" y="643795"/>
                </a:cubicBezTo>
                <a:lnTo>
                  <a:pt x="2144664" y="666687"/>
                </a:lnTo>
                <a:lnTo>
                  <a:pt x="2143668" y="666687"/>
                </a:lnTo>
                <a:cubicBezTo>
                  <a:pt x="2170873" y="683939"/>
                  <a:pt x="2196750" y="702020"/>
                  <a:pt x="2221301" y="720930"/>
                </a:cubicBezTo>
                <a:cubicBezTo>
                  <a:pt x="2245851" y="739841"/>
                  <a:pt x="2270070" y="760244"/>
                  <a:pt x="2293957" y="782140"/>
                </a:cubicBezTo>
                <a:lnTo>
                  <a:pt x="2293957" y="738348"/>
                </a:lnTo>
                <a:cubicBezTo>
                  <a:pt x="2280023" y="723750"/>
                  <a:pt x="2264596" y="708489"/>
                  <a:pt x="2247676" y="692564"/>
                </a:cubicBezTo>
                <a:cubicBezTo>
                  <a:pt x="2230756" y="676640"/>
                  <a:pt x="2213173" y="660881"/>
                  <a:pt x="2194926" y="645288"/>
                </a:cubicBezTo>
                <a:cubicBezTo>
                  <a:pt x="2176679" y="629695"/>
                  <a:pt x="2157768" y="614766"/>
                  <a:pt x="2138194" y="600500"/>
                </a:cubicBezTo>
                <a:cubicBezTo>
                  <a:pt x="2118620" y="586234"/>
                  <a:pt x="2099544" y="573462"/>
                  <a:pt x="2080965" y="562182"/>
                </a:cubicBezTo>
                <a:lnTo>
                  <a:pt x="2081961" y="562182"/>
                </a:lnTo>
                <a:cubicBezTo>
                  <a:pt x="2099212" y="556873"/>
                  <a:pt x="2116298" y="550072"/>
                  <a:pt x="2133218" y="541778"/>
                </a:cubicBezTo>
                <a:cubicBezTo>
                  <a:pt x="2150138" y="533484"/>
                  <a:pt x="2164238" y="523697"/>
                  <a:pt x="2175518" y="512417"/>
                </a:cubicBezTo>
                <a:cubicBezTo>
                  <a:pt x="2204713" y="479241"/>
                  <a:pt x="2219310" y="441088"/>
                  <a:pt x="2219310" y="397959"/>
                </a:cubicBezTo>
                <a:cubicBezTo>
                  <a:pt x="2219310" y="382035"/>
                  <a:pt x="2215827" y="363954"/>
                  <a:pt x="2208860" y="343716"/>
                </a:cubicBezTo>
                <a:cubicBezTo>
                  <a:pt x="2201893" y="323478"/>
                  <a:pt x="2191110" y="306061"/>
                  <a:pt x="2176513" y="291463"/>
                </a:cubicBezTo>
                <a:cubicBezTo>
                  <a:pt x="2157271" y="272885"/>
                  <a:pt x="2137365" y="261107"/>
                  <a:pt x="2116796" y="256131"/>
                </a:cubicBezTo>
                <a:cubicBezTo>
                  <a:pt x="2096226" y="251154"/>
                  <a:pt x="2075657" y="248666"/>
                  <a:pt x="2055088" y="248666"/>
                </a:cubicBezTo>
                <a:cubicBezTo>
                  <a:pt x="2050443" y="248666"/>
                  <a:pt x="2045798" y="248666"/>
                  <a:pt x="2041154" y="248666"/>
                </a:cubicBezTo>
                <a:cubicBezTo>
                  <a:pt x="2036509" y="248666"/>
                  <a:pt x="2032528" y="248998"/>
                  <a:pt x="2029210" y="249661"/>
                </a:cubicBezTo>
                <a:cubicBezTo>
                  <a:pt x="2025229" y="249661"/>
                  <a:pt x="2021248" y="249827"/>
                  <a:pt x="2017267" y="250159"/>
                </a:cubicBezTo>
                <a:cubicBezTo>
                  <a:pt x="2013286" y="250491"/>
                  <a:pt x="2009305" y="250657"/>
                  <a:pt x="2005323" y="250657"/>
                </a:cubicBezTo>
                <a:cubicBezTo>
                  <a:pt x="1986081" y="250657"/>
                  <a:pt x="1968166" y="246344"/>
                  <a:pt x="1951578" y="237718"/>
                </a:cubicBezTo>
                <a:cubicBezTo>
                  <a:pt x="1934990" y="229092"/>
                  <a:pt x="1920392" y="215490"/>
                  <a:pt x="1907785" y="196911"/>
                </a:cubicBezTo>
                <a:lnTo>
                  <a:pt x="1907785" y="188949"/>
                </a:lnTo>
                <a:lnTo>
                  <a:pt x="2244955" y="188949"/>
                </a:lnTo>
                <a:lnTo>
                  <a:pt x="2281018" y="188949"/>
                </a:lnTo>
                <a:lnTo>
                  <a:pt x="2288748" y="188949"/>
                </a:lnTo>
                <a:cubicBezTo>
                  <a:pt x="2293393" y="190939"/>
                  <a:pt x="2298535" y="195252"/>
                  <a:pt x="2304175" y="201887"/>
                </a:cubicBezTo>
                <a:cubicBezTo>
                  <a:pt x="2309815" y="208523"/>
                  <a:pt x="2315289" y="215821"/>
                  <a:pt x="2320597" y="223784"/>
                </a:cubicBezTo>
                <a:cubicBezTo>
                  <a:pt x="2325905" y="231746"/>
                  <a:pt x="2330384" y="239708"/>
                  <a:pt x="2334033" y="247671"/>
                </a:cubicBezTo>
                <a:cubicBezTo>
                  <a:pt x="2337683" y="255633"/>
                  <a:pt x="2339508" y="261936"/>
                  <a:pt x="2339508" y="266581"/>
                </a:cubicBezTo>
                <a:lnTo>
                  <a:pt x="2339508" y="658725"/>
                </a:lnTo>
                <a:lnTo>
                  <a:pt x="2391263" y="706499"/>
                </a:lnTo>
                <a:lnTo>
                  <a:pt x="2391263" y="188949"/>
                </a:lnTo>
                <a:lnTo>
                  <a:pt x="2502735" y="188949"/>
                </a:lnTo>
                <a:lnTo>
                  <a:pt x="2464914" y="141175"/>
                </a:lnTo>
                <a:lnTo>
                  <a:pt x="2390267" y="141175"/>
                </a:lnTo>
                <a:lnTo>
                  <a:pt x="2385291" y="125250"/>
                </a:lnTo>
                <a:cubicBezTo>
                  <a:pt x="2381973" y="111980"/>
                  <a:pt x="2376831" y="97050"/>
                  <a:pt x="2369864" y="80462"/>
                </a:cubicBezTo>
                <a:cubicBezTo>
                  <a:pt x="2362897" y="63874"/>
                  <a:pt x="2352778" y="51599"/>
                  <a:pt x="2339508" y="43637"/>
                </a:cubicBezTo>
                <a:lnTo>
                  <a:pt x="2339508" y="181982"/>
                </a:lnTo>
                <a:cubicBezTo>
                  <a:pt x="2336190" y="174683"/>
                  <a:pt x="2331379" y="168379"/>
                  <a:pt x="2325076" y="163071"/>
                </a:cubicBezTo>
                <a:cubicBezTo>
                  <a:pt x="2318772" y="157763"/>
                  <a:pt x="2309317" y="150464"/>
                  <a:pt x="2296710" y="141175"/>
                </a:cubicBezTo>
                <a:lnTo>
                  <a:pt x="2245188" y="141175"/>
                </a:lnTo>
                <a:lnTo>
                  <a:pt x="2207134" y="141175"/>
                </a:lnTo>
                <a:lnTo>
                  <a:pt x="1592214" y="141175"/>
                </a:lnTo>
                <a:lnTo>
                  <a:pt x="1591284" y="141175"/>
                </a:lnTo>
                <a:lnTo>
                  <a:pt x="1066460" y="141175"/>
                </a:lnTo>
                <a:lnTo>
                  <a:pt x="1038833" y="141175"/>
                </a:lnTo>
                <a:lnTo>
                  <a:pt x="739652" y="141175"/>
                </a:lnTo>
                <a:lnTo>
                  <a:pt x="732043" y="141175"/>
                </a:lnTo>
                <a:lnTo>
                  <a:pt x="691878" y="141175"/>
                </a:lnTo>
                <a:lnTo>
                  <a:pt x="684911" y="123260"/>
                </a:lnTo>
                <a:cubicBezTo>
                  <a:pt x="681593" y="115961"/>
                  <a:pt x="679769" y="109657"/>
                  <a:pt x="679437" y="104349"/>
                </a:cubicBezTo>
                <a:cubicBezTo>
                  <a:pt x="679105" y="99041"/>
                  <a:pt x="678607" y="94396"/>
                  <a:pt x="677944" y="90415"/>
                </a:cubicBezTo>
                <a:cubicBezTo>
                  <a:pt x="677280" y="83780"/>
                  <a:pt x="675290" y="77311"/>
                  <a:pt x="671972" y="71007"/>
                </a:cubicBezTo>
                <a:cubicBezTo>
                  <a:pt x="668655" y="64704"/>
                  <a:pt x="658370" y="55248"/>
                  <a:pt x="641118" y="42641"/>
                </a:cubicBezTo>
                <a:close/>
                <a:moveTo>
                  <a:pt x="0" y="0"/>
                </a:moveTo>
                <a:lnTo>
                  <a:pt x="2715490" y="0"/>
                </a:lnTo>
                <a:lnTo>
                  <a:pt x="2715490" y="983673"/>
                </a:lnTo>
                <a:lnTo>
                  <a:pt x="0" y="98367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2" y="5608593"/>
            <a:ext cx="42481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67" y="-549768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554894" y="94002"/>
            <a:ext cx="2696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5799" y="1283776"/>
            <a:ext cx="8142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07523" y="1932135"/>
            <a:ext cx="519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4516" y="2620742"/>
            <a:ext cx="8659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7452" y="2655405"/>
            <a:ext cx="101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72133" y="3442828"/>
            <a:ext cx="1535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26164" y="4790067"/>
            <a:ext cx="187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75447" y="4139637"/>
            <a:ext cx="1047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5582" y="3418559"/>
            <a:ext cx="858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27126" y="4178273"/>
            <a:ext cx="888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67981" y="4851765"/>
            <a:ext cx="888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122" y="5647076"/>
            <a:ext cx="1372150" cy="9138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391" y="5379706"/>
            <a:ext cx="1691062" cy="10674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752" y="275484"/>
            <a:ext cx="1487742" cy="9893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186" y="243582"/>
            <a:ext cx="1891705" cy="1123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726" y="5460829"/>
            <a:ext cx="1613209" cy="10735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090" y="5411314"/>
            <a:ext cx="1170096" cy="10852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713" y="5437787"/>
            <a:ext cx="1575652" cy="10094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4541394" y="2631136"/>
            <a:ext cx="107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72133" y="3459241"/>
            <a:ext cx="1408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10165" y="4862048"/>
            <a:ext cx="1680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23266" y="4189603"/>
            <a:ext cx="1073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4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14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377425" y="438951"/>
            <a:ext cx="3256907" cy="1555078"/>
          </a:xfrm>
          <a:prstGeom prst="ellipse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solidFill>
              <a:schemeClr val="accent1">
                <a:shade val="50000"/>
                <a:alpha val="71000"/>
              </a:schemeClr>
            </a:solidFill>
          </a:ln>
          <a:effectLst>
            <a:glow rad="469900">
              <a:schemeClr val="accent1">
                <a:alpha val="50000"/>
              </a:schemeClr>
            </a:glow>
            <a:softEdge rad="419100"/>
          </a:effectLst>
          <a:scene3d>
            <a:camera prst="orthographicFront"/>
            <a:lightRig rig="threePt" dir="t"/>
          </a:scene3d>
          <a:sp3d>
            <a:bevelT w="196850" h="21590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723129" y="554771"/>
            <a:ext cx="26212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580" y="2142030"/>
            <a:ext cx="600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8623" y="3482450"/>
            <a:ext cx="440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2807" y="764517"/>
            <a:ext cx="2974601" cy="769441"/>
          </a:xfrm>
          <a:prstGeom prst="rect">
            <a:avLst/>
          </a:prstGeom>
          <a:solidFill>
            <a:schemeClr val="accent6">
              <a:alpha val="34000"/>
            </a:schemeClr>
          </a:solidFill>
          <a:ln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w="222250" h="139700" prst="divot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47180" y="2726042"/>
            <a:ext cx="1426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55846" y="2756686"/>
            <a:ext cx="1191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54833" y="2801654"/>
            <a:ext cx="90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94527" y="2794418"/>
            <a:ext cx="129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10549" y="841528"/>
            <a:ext cx="2993182" cy="838472"/>
            <a:chOff x="1359863" y="4336723"/>
            <a:chExt cx="2993182" cy="838472"/>
          </a:xfrm>
        </p:grpSpPr>
        <p:sp>
          <p:nvSpPr>
            <p:cNvPr id="9" name="Rectangle 8"/>
            <p:cNvSpPr/>
            <p:nvPr/>
          </p:nvSpPr>
          <p:spPr>
            <a:xfrm>
              <a:off x="1359863" y="4336723"/>
              <a:ext cx="2993182" cy="8384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8415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7237" y="4387883"/>
              <a:ext cx="23284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সঠিক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40729" y="2723911"/>
            <a:ext cx="472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90477" y="3530025"/>
            <a:ext cx="964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49081" y="3516707"/>
            <a:ext cx="181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টিকটিকি।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15437" y="3510156"/>
            <a:ext cx="1052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42764" y="3489021"/>
            <a:ext cx="119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48785" y="4200252"/>
            <a:ext cx="474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452" y="4222801"/>
            <a:ext cx="1394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কেঁচো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93109" y="4220129"/>
            <a:ext cx="1252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জোঁক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94051" y="4184997"/>
            <a:ext cx="147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610722" y="4200251"/>
            <a:ext cx="147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48785" y="4807162"/>
            <a:ext cx="474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3339" y="4806131"/>
            <a:ext cx="1394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60940" y="4846801"/>
            <a:ext cx="853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27904" y="4858629"/>
            <a:ext cx="11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037232" y="4846993"/>
            <a:ext cx="1667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ডলফিন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317239" y="5497079"/>
            <a:ext cx="7183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অপসনে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20845" y="4689327"/>
            <a:ext cx="7312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6600" dirty="0"/>
          </a:p>
        </p:txBody>
      </p:sp>
      <p:sp>
        <p:nvSpPr>
          <p:cNvPr id="67" name="Rectangle 66"/>
          <p:cNvSpPr/>
          <p:nvPr/>
        </p:nvSpPr>
        <p:spPr>
          <a:xfrm>
            <a:off x="7494227" y="2619540"/>
            <a:ext cx="7312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6600" dirty="0"/>
          </a:p>
        </p:txBody>
      </p:sp>
      <p:sp>
        <p:nvSpPr>
          <p:cNvPr id="68" name="Rectangle 67"/>
          <p:cNvSpPr/>
          <p:nvPr/>
        </p:nvSpPr>
        <p:spPr>
          <a:xfrm>
            <a:off x="6129205" y="3338058"/>
            <a:ext cx="7312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6600" dirty="0"/>
          </a:p>
        </p:txBody>
      </p:sp>
      <p:sp>
        <p:nvSpPr>
          <p:cNvPr id="69" name="Rectangle 68"/>
          <p:cNvSpPr/>
          <p:nvPr/>
        </p:nvSpPr>
        <p:spPr>
          <a:xfrm>
            <a:off x="9058163" y="4050851"/>
            <a:ext cx="7312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554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6" grpId="6" animBg="1"/>
      <p:bldP spid="46" grpId="7" animBg="1"/>
      <p:bldP spid="46" grpId="8" animBg="1"/>
      <p:bldP spid="46" grpId="9" animBg="1"/>
      <p:bldP spid="46" grpId="10" animBg="1"/>
      <p:bldP spid="46" grpId="11" animBg="1"/>
      <p:bldP spid="46" grpId="12" animBg="1"/>
      <p:bldP spid="46" grpId="13" animBg="1"/>
      <p:bldP spid="13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239" y="545849"/>
            <a:ext cx="7875359" cy="1010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2" y="2109273"/>
            <a:ext cx="6422492" cy="276592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015316" y="512213"/>
            <a:ext cx="8068282" cy="1123116"/>
          </a:xfrm>
          <a:custGeom>
            <a:avLst/>
            <a:gdLst/>
            <a:ahLst/>
            <a:cxnLst/>
            <a:rect l="l" t="t" r="r" b="b"/>
            <a:pathLst>
              <a:path w="8068282" h="1123116">
                <a:moveTo>
                  <a:pt x="5000239" y="892251"/>
                </a:moveTo>
                <a:cubicBezTo>
                  <a:pt x="4982101" y="892251"/>
                  <a:pt x="4967227" y="897873"/>
                  <a:pt x="4955619" y="909119"/>
                </a:cubicBezTo>
                <a:cubicBezTo>
                  <a:pt x="4944010" y="920365"/>
                  <a:pt x="4938206" y="934332"/>
                  <a:pt x="4938206" y="951019"/>
                </a:cubicBezTo>
                <a:cubicBezTo>
                  <a:pt x="4938206" y="967706"/>
                  <a:pt x="4944010" y="981673"/>
                  <a:pt x="4955619" y="992919"/>
                </a:cubicBezTo>
                <a:cubicBezTo>
                  <a:pt x="4967227" y="1004165"/>
                  <a:pt x="4982101" y="1009787"/>
                  <a:pt x="5000239" y="1009787"/>
                </a:cubicBezTo>
                <a:cubicBezTo>
                  <a:pt x="5016926" y="1009787"/>
                  <a:pt x="5031437" y="1004165"/>
                  <a:pt x="5043771" y="992919"/>
                </a:cubicBezTo>
                <a:cubicBezTo>
                  <a:pt x="5056105" y="981673"/>
                  <a:pt x="5062273" y="967706"/>
                  <a:pt x="5062273" y="951019"/>
                </a:cubicBezTo>
                <a:cubicBezTo>
                  <a:pt x="5062273" y="934332"/>
                  <a:pt x="5056105" y="920365"/>
                  <a:pt x="5043771" y="909119"/>
                </a:cubicBezTo>
                <a:cubicBezTo>
                  <a:pt x="5031437" y="897873"/>
                  <a:pt x="5016926" y="892251"/>
                  <a:pt x="5000239" y="892251"/>
                </a:cubicBezTo>
                <a:close/>
                <a:moveTo>
                  <a:pt x="5681444" y="766007"/>
                </a:moveTo>
                <a:cubicBezTo>
                  <a:pt x="5663306" y="766007"/>
                  <a:pt x="5648432" y="771630"/>
                  <a:pt x="5636824" y="782876"/>
                </a:cubicBezTo>
                <a:cubicBezTo>
                  <a:pt x="5625215" y="794122"/>
                  <a:pt x="5619411" y="808088"/>
                  <a:pt x="5619411" y="824776"/>
                </a:cubicBezTo>
                <a:cubicBezTo>
                  <a:pt x="5619411" y="841463"/>
                  <a:pt x="5625215" y="855429"/>
                  <a:pt x="5636824" y="866675"/>
                </a:cubicBezTo>
                <a:cubicBezTo>
                  <a:pt x="5648432" y="877921"/>
                  <a:pt x="5663306" y="883544"/>
                  <a:pt x="5681444" y="883544"/>
                </a:cubicBezTo>
                <a:cubicBezTo>
                  <a:pt x="5698131" y="883544"/>
                  <a:pt x="5712642" y="877921"/>
                  <a:pt x="5724976" y="866675"/>
                </a:cubicBezTo>
                <a:cubicBezTo>
                  <a:pt x="5737310" y="855429"/>
                  <a:pt x="5743477" y="841463"/>
                  <a:pt x="5743477" y="824776"/>
                </a:cubicBezTo>
                <a:cubicBezTo>
                  <a:pt x="5743477" y="808088"/>
                  <a:pt x="5737310" y="794122"/>
                  <a:pt x="5724976" y="782876"/>
                </a:cubicBezTo>
                <a:cubicBezTo>
                  <a:pt x="5712642" y="771630"/>
                  <a:pt x="5698131" y="766007"/>
                  <a:pt x="5681444" y="766007"/>
                </a:cubicBezTo>
                <a:close/>
                <a:moveTo>
                  <a:pt x="1233269" y="766007"/>
                </a:moveTo>
                <a:cubicBezTo>
                  <a:pt x="1215131" y="766007"/>
                  <a:pt x="1200257" y="771630"/>
                  <a:pt x="1188649" y="782876"/>
                </a:cubicBezTo>
                <a:cubicBezTo>
                  <a:pt x="1177041" y="794122"/>
                  <a:pt x="1171236" y="808088"/>
                  <a:pt x="1171236" y="824776"/>
                </a:cubicBezTo>
                <a:cubicBezTo>
                  <a:pt x="1171236" y="841463"/>
                  <a:pt x="1177041" y="855429"/>
                  <a:pt x="1188649" y="866675"/>
                </a:cubicBezTo>
                <a:cubicBezTo>
                  <a:pt x="1200257" y="877921"/>
                  <a:pt x="1215131" y="883544"/>
                  <a:pt x="1233269" y="883544"/>
                </a:cubicBezTo>
                <a:cubicBezTo>
                  <a:pt x="1249957" y="883544"/>
                  <a:pt x="1264467" y="877921"/>
                  <a:pt x="1276801" y="866675"/>
                </a:cubicBezTo>
                <a:cubicBezTo>
                  <a:pt x="1289136" y="855429"/>
                  <a:pt x="1295303" y="841463"/>
                  <a:pt x="1295303" y="824776"/>
                </a:cubicBezTo>
                <a:cubicBezTo>
                  <a:pt x="1295303" y="808088"/>
                  <a:pt x="1289136" y="794122"/>
                  <a:pt x="1276801" y="782876"/>
                </a:cubicBezTo>
                <a:cubicBezTo>
                  <a:pt x="1264467" y="771630"/>
                  <a:pt x="1249957" y="766007"/>
                  <a:pt x="1233269" y="766007"/>
                </a:cubicBezTo>
                <a:close/>
                <a:moveTo>
                  <a:pt x="2728676" y="712680"/>
                </a:moveTo>
                <a:cubicBezTo>
                  <a:pt x="2746814" y="712680"/>
                  <a:pt x="2763139" y="715401"/>
                  <a:pt x="2777649" y="720842"/>
                </a:cubicBezTo>
                <a:cubicBezTo>
                  <a:pt x="2792160" y="726284"/>
                  <a:pt x="2804494" y="731181"/>
                  <a:pt x="2814652" y="735534"/>
                </a:cubicBezTo>
                <a:lnTo>
                  <a:pt x="2814652" y="734446"/>
                </a:lnTo>
                <a:lnTo>
                  <a:pt x="2827711" y="740976"/>
                </a:lnTo>
                <a:lnTo>
                  <a:pt x="2719969" y="816069"/>
                </a:lnTo>
                <a:cubicBezTo>
                  <a:pt x="2713439" y="795029"/>
                  <a:pt x="2700924" y="780881"/>
                  <a:pt x="2682423" y="773625"/>
                </a:cubicBezTo>
                <a:cubicBezTo>
                  <a:pt x="2663921" y="766370"/>
                  <a:pt x="2646690" y="762742"/>
                  <a:pt x="2630728" y="762742"/>
                </a:cubicBezTo>
                <a:lnTo>
                  <a:pt x="2619845" y="762742"/>
                </a:lnTo>
                <a:cubicBezTo>
                  <a:pt x="2632179" y="744604"/>
                  <a:pt x="2648867" y="731725"/>
                  <a:pt x="2669907" y="724107"/>
                </a:cubicBezTo>
                <a:cubicBezTo>
                  <a:pt x="2690948" y="716489"/>
                  <a:pt x="2710537" y="712680"/>
                  <a:pt x="2728676" y="712680"/>
                </a:cubicBezTo>
                <a:close/>
                <a:moveTo>
                  <a:pt x="4325583" y="474341"/>
                </a:moveTo>
                <a:lnTo>
                  <a:pt x="4325583" y="755124"/>
                </a:lnTo>
                <a:cubicBezTo>
                  <a:pt x="4292934" y="707964"/>
                  <a:pt x="4260466" y="671324"/>
                  <a:pt x="4228179" y="645205"/>
                </a:cubicBezTo>
                <a:cubicBezTo>
                  <a:pt x="4195893" y="619086"/>
                  <a:pt x="4161611" y="598045"/>
                  <a:pt x="4125335" y="582083"/>
                </a:cubicBezTo>
                <a:close/>
                <a:moveTo>
                  <a:pt x="6626828" y="472164"/>
                </a:moveTo>
                <a:lnTo>
                  <a:pt x="6626828" y="749682"/>
                </a:lnTo>
                <a:cubicBezTo>
                  <a:pt x="6599258" y="704699"/>
                  <a:pt x="6569874" y="668785"/>
                  <a:pt x="6538675" y="641940"/>
                </a:cubicBezTo>
                <a:cubicBezTo>
                  <a:pt x="6507477" y="615095"/>
                  <a:pt x="6474828" y="594417"/>
                  <a:pt x="6440728" y="579907"/>
                </a:cubicBezTo>
                <a:cubicBezTo>
                  <a:pt x="6474102" y="561043"/>
                  <a:pt x="6505300" y="543086"/>
                  <a:pt x="6534322" y="526036"/>
                </a:cubicBezTo>
                <a:cubicBezTo>
                  <a:pt x="6563344" y="508985"/>
                  <a:pt x="6594179" y="491028"/>
                  <a:pt x="6626828" y="472164"/>
                </a:cubicBezTo>
                <a:close/>
                <a:moveTo>
                  <a:pt x="1892904" y="472164"/>
                </a:moveTo>
                <a:lnTo>
                  <a:pt x="1892904" y="749682"/>
                </a:lnTo>
                <a:cubicBezTo>
                  <a:pt x="1865333" y="704699"/>
                  <a:pt x="1835949" y="668785"/>
                  <a:pt x="1804751" y="641940"/>
                </a:cubicBezTo>
                <a:cubicBezTo>
                  <a:pt x="1773553" y="615095"/>
                  <a:pt x="1740903" y="594417"/>
                  <a:pt x="1706804" y="579907"/>
                </a:cubicBezTo>
                <a:cubicBezTo>
                  <a:pt x="1740178" y="561043"/>
                  <a:pt x="1771377" y="543086"/>
                  <a:pt x="1800398" y="526036"/>
                </a:cubicBezTo>
                <a:cubicBezTo>
                  <a:pt x="1829419" y="508985"/>
                  <a:pt x="1860254" y="491028"/>
                  <a:pt x="1892904" y="472164"/>
                </a:cubicBezTo>
                <a:close/>
                <a:moveTo>
                  <a:pt x="5869721" y="469988"/>
                </a:moveTo>
                <a:lnTo>
                  <a:pt x="5869721" y="749682"/>
                </a:lnTo>
                <a:cubicBezTo>
                  <a:pt x="5844327" y="713406"/>
                  <a:pt x="5816213" y="681482"/>
                  <a:pt x="5785377" y="653912"/>
                </a:cubicBezTo>
                <a:cubicBezTo>
                  <a:pt x="5754542" y="626341"/>
                  <a:pt x="5716270" y="601673"/>
                  <a:pt x="5670561" y="579907"/>
                </a:cubicBezTo>
                <a:cubicBezTo>
                  <a:pt x="5706112" y="561043"/>
                  <a:pt x="5739487" y="542723"/>
                  <a:pt x="5770685" y="524947"/>
                </a:cubicBezTo>
                <a:cubicBezTo>
                  <a:pt x="5801883" y="507172"/>
                  <a:pt x="5834895" y="488852"/>
                  <a:pt x="5869721" y="469988"/>
                </a:cubicBezTo>
                <a:close/>
                <a:moveTo>
                  <a:pt x="1421547" y="469988"/>
                </a:moveTo>
                <a:lnTo>
                  <a:pt x="1421547" y="749682"/>
                </a:lnTo>
                <a:cubicBezTo>
                  <a:pt x="1396152" y="713406"/>
                  <a:pt x="1368038" y="681482"/>
                  <a:pt x="1337203" y="653912"/>
                </a:cubicBezTo>
                <a:cubicBezTo>
                  <a:pt x="1306367" y="626341"/>
                  <a:pt x="1268095" y="601673"/>
                  <a:pt x="1222386" y="579907"/>
                </a:cubicBezTo>
                <a:cubicBezTo>
                  <a:pt x="1257938" y="561043"/>
                  <a:pt x="1291312" y="542723"/>
                  <a:pt x="1322510" y="524947"/>
                </a:cubicBezTo>
                <a:cubicBezTo>
                  <a:pt x="1353709" y="507172"/>
                  <a:pt x="1386720" y="488852"/>
                  <a:pt x="1421547" y="469988"/>
                </a:cubicBezTo>
                <a:close/>
                <a:moveTo>
                  <a:pt x="467716" y="380747"/>
                </a:moveTo>
                <a:cubicBezTo>
                  <a:pt x="508347" y="380747"/>
                  <a:pt x="544986" y="392718"/>
                  <a:pt x="577635" y="416661"/>
                </a:cubicBezTo>
                <a:lnTo>
                  <a:pt x="476422" y="514608"/>
                </a:lnTo>
                <a:cubicBezTo>
                  <a:pt x="468441" y="494293"/>
                  <a:pt x="457014" y="479057"/>
                  <a:pt x="442141" y="468900"/>
                </a:cubicBezTo>
                <a:cubicBezTo>
                  <a:pt x="427267" y="458742"/>
                  <a:pt x="411487" y="453663"/>
                  <a:pt x="394800" y="453663"/>
                </a:cubicBezTo>
                <a:cubicBezTo>
                  <a:pt x="384642" y="453663"/>
                  <a:pt x="374122" y="455296"/>
                  <a:pt x="363239" y="458561"/>
                </a:cubicBezTo>
                <a:cubicBezTo>
                  <a:pt x="352356" y="461826"/>
                  <a:pt x="342924" y="465272"/>
                  <a:pt x="334943" y="468900"/>
                </a:cubicBezTo>
                <a:cubicBezTo>
                  <a:pt x="352356" y="436250"/>
                  <a:pt x="372671" y="413396"/>
                  <a:pt x="395888" y="400336"/>
                </a:cubicBezTo>
                <a:cubicBezTo>
                  <a:pt x="419105" y="387277"/>
                  <a:pt x="443048" y="380747"/>
                  <a:pt x="467716" y="380747"/>
                </a:cubicBezTo>
                <a:close/>
                <a:moveTo>
                  <a:pt x="3072720" y="378570"/>
                </a:moveTo>
                <a:cubicBezTo>
                  <a:pt x="3089407" y="450398"/>
                  <a:pt x="3108452" y="511525"/>
                  <a:pt x="3129856" y="561950"/>
                </a:cubicBezTo>
                <a:cubicBezTo>
                  <a:pt x="3151259" y="612375"/>
                  <a:pt x="3173751" y="654637"/>
                  <a:pt x="3197331" y="688737"/>
                </a:cubicBezTo>
                <a:cubicBezTo>
                  <a:pt x="3220911" y="722838"/>
                  <a:pt x="3244672" y="749864"/>
                  <a:pt x="3268615" y="769816"/>
                </a:cubicBezTo>
                <a:cubicBezTo>
                  <a:pt x="3292557" y="789768"/>
                  <a:pt x="3315230" y="804823"/>
                  <a:pt x="3336634" y="814981"/>
                </a:cubicBezTo>
                <a:cubicBezTo>
                  <a:pt x="3358037" y="825138"/>
                  <a:pt x="3377627" y="831668"/>
                  <a:pt x="3395402" y="834570"/>
                </a:cubicBezTo>
                <a:cubicBezTo>
                  <a:pt x="3413178" y="837472"/>
                  <a:pt x="3427507" y="838924"/>
                  <a:pt x="3438390" y="838924"/>
                </a:cubicBezTo>
                <a:cubicBezTo>
                  <a:pt x="3471040" y="838924"/>
                  <a:pt x="3499154" y="832756"/>
                  <a:pt x="3522734" y="820422"/>
                </a:cubicBezTo>
                <a:cubicBezTo>
                  <a:pt x="3546314" y="808088"/>
                  <a:pt x="3566085" y="791945"/>
                  <a:pt x="3582047" y="771993"/>
                </a:cubicBezTo>
                <a:cubicBezTo>
                  <a:pt x="3598009" y="752040"/>
                  <a:pt x="3609799" y="729730"/>
                  <a:pt x="3617417" y="705062"/>
                </a:cubicBezTo>
                <a:cubicBezTo>
                  <a:pt x="3625035" y="680394"/>
                  <a:pt x="3628844" y="655363"/>
                  <a:pt x="3628844" y="629969"/>
                </a:cubicBezTo>
                <a:cubicBezTo>
                  <a:pt x="3628844" y="581358"/>
                  <a:pt x="3619956" y="541816"/>
                  <a:pt x="3602180" y="511343"/>
                </a:cubicBezTo>
                <a:cubicBezTo>
                  <a:pt x="3584405" y="480871"/>
                  <a:pt x="3563546" y="456928"/>
                  <a:pt x="3539603" y="439515"/>
                </a:cubicBezTo>
                <a:cubicBezTo>
                  <a:pt x="3515660" y="422102"/>
                  <a:pt x="3491355" y="410131"/>
                  <a:pt x="3466686" y="403601"/>
                </a:cubicBezTo>
                <a:cubicBezTo>
                  <a:pt x="3442018" y="397071"/>
                  <a:pt x="3422791" y="393806"/>
                  <a:pt x="3409006" y="393806"/>
                </a:cubicBezTo>
                <a:cubicBezTo>
                  <a:pt x="3386515" y="393806"/>
                  <a:pt x="3366744" y="397797"/>
                  <a:pt x="3349694" y="405778"/>
                </a:cubicBezTo>
                <a:cubicBezTo>
                  <a:pt x="3332643" y="413759"/>
                  <a:pt x="3318314" y="423735"/>
                  <a:pt x="3306705" y="435706"/>
                </a:cubicBezTo>
                <a:cubicBezTo>
                  <a:pt x="3295097" y="447678"/>
                  <a:pt x="3286390" y="460556"/>
                  <a:pt x="3280586" y="474341"/>
                </a:cubicBezTo>
                <a:cubicBezTo>
                  <a:pt x="3274782" y="488126"/>
                  <a:pt x="3271880" y="501186"/>
                  <a:pt x="3271880" y="513520"/>
                </a:cubicBezTo>
                <a:cubicBezTo>
                  <a:pt x="3271880" y="542542"/>
                  <a:pt x="3281493" y="567391"/>
                  <a:pt x="3300720" y="588069"/>
                </a:cubicBezTo>
                <a:cubicBezTo>
                  <a:pt x="3319946" y="608747"/>
                  <a:pt x="3346247" y="619086"/>
                  <a:pt x="3379622" y="619086"/>
                </a:cubicBezTo>
                <a:cubicBezTo>
                  <a:pt x="3389054" y="619086"/>
                  <a:pt x="3399574" y="617453"/>
                  <a:pt x="3411183" y="614188"/>
                </a:cubicBezTo>
                <a:cubicBezTo>
                  <a:pt x="3422791" y="610923"/>
                  <a:pt x="3433312" y="605845"/>
                  <a:pt x="3442744" y="598952"/>
                </a:cubicBezTo>
                <a:cubicBezTo>
                  <a:pt x="3452176" y="592059"/>
                  <a:pt x="3460157" y="582990"/>
                  <a:pt x="3466686" y="571744"/>
                </a:cubicBezTo>
                <a:cubicBezTo>
                  <a:pt x="3473216" y="560499"/>
                  <a:pt x="3476481" y="546895"/>
                  <a:pt x="3476481" y="530933"/>
                </a:cubicBezTo>
                <a:cubicBezTo>
                  <a:pt x="3476481" y="517148"/>
                  <a:pt x="3472853" y="500823"/>
                  <a:pt x="3465598" y="481959"/>
                </a:cubicBezTo>
                <a:cubicBezTo>
                  <a:pt x="3468500" y="481234"/>
                  <a:pt x="3472853" y="480871"/>
                  <a:pt x="3478658" y="480871"/>
                </a:cubicBezTo>
                <a:cubicBezTo>
                  <a:pt x="3493168" y="480871"/>
                  <a:pt x="3506410" y="484680"/>
                  <a:pt x="3518381" y="492298"/>
                </a:cubicBezTo>
                <a:cubicBezTo>
                  <a:pt x="3530352" y="499916"/>
                  <a:pt x="3540691" y="509711"/>
                  <a:pt x="3549398" y="521682"/>
                </a:cubicBezTo>
                <a:cubicBezTo>
                  <a:pt x="3558104" y="533654"/>
                  <a:pt x="3564997" y="546532"/>
                  <a:pt x="3570075" y="560317"/>
                </a:cubicBezTo>
                <a:cubicBezTo>
                  <a:pt x="3575154" y="574102"/>
                  <a:pt x="3577694" y="587162"/>
                  <a:pt x="3577694" y="599496"/>
                </a:cubicBezTo>
                <a:cubicBezTo>
                  <a:pt x="3577694" y="614007"/>
                  <a:pt x="3574791" y="630150"/>
                  <a:pt x="3568987" y="647926"/>
                </a:cubicBezTo>
                <a:cubicBezTo>
                  <a:pt x="3563183" y="665701"/>
                  <a:pt x="3554295" y="682389"/>
                  <a:pt x="3542324" y="697988"/>
                </a:cubicBezTo>
                <a:cubicBezTo>
                  <a:pt x="3530352" y="713587"/>
                  <a:pt x="3514935" y="726647"/>
                  <a:pt x="3496071" y="737167"/>
                </a:cubicBezTo>
                <a:cubicBezTo>
                  <a:pt x="3477207" y="747687"/>
                  <a:pt x="3454352" y="752947"/>
                  <a:pt x="3427507" y="752947"/>
                </a:cubicBezTo>
                <a:cubicBezTo>
                  <a:pt x="3399211" y="752947"/>
                  <a:pt x="3370734" y="747506"/>
                  <a:pt x="3342075" y="736623"/>
                </a:cubicBezTo>
                <a:cubicBezTo>
                  <a:pt x="3313417" y="725740"/>
                  <a:pt x="3285665" y="706694"/>
                  <a:pt x="3258820" y="679487"/>
                </a:cubicBezTo>
                <a:cubicBezTo>
                  <a:pt x="3231975" y="652279"/>
                  <a:pt x="3206219" y="616002"/>
                  <a:pt x="3181550" y="570656"/>
                </a:cubicBezTo>
                <a:cubicBezTo>
                  <a:pt x="3156882" y="525310"/>
                  <a:pt x="3134390" y="468174"/>
                  <a:pt x="3114075" y="399248"/>
                </a:cubicBezTo>
                <a:close/>
                <a:moveTo>
                  <a:pt x="7036738" y="202265"/>
                </a:moveTo>
                <a:lnTo>
                  <a:pt x="7036738" y="353539"/>
                </a:lnTo>
                <a:cubicBezTo>
                  <a:pt x="7033110" y="345558"/>
                  <a:pt x="7027850" y="338666"/>
                  <a:pt x="7020958" y="332861"/>
                </a:cubicBezTo>
                <a:cubicBezTo>
                  <a:pt x="7014065" y="327057"/>
                  <a:pt x="7003726" y="319076"/>
                  <a:pt x="6989940" y="308919"/>
                </a:cubicBezTo>
                <a:lnTo>
                  <a:pt x="6935907" y="308919"/>
                </a:lnTo>
                <a:lnTo>
                  <a:pt x="6891993" y="308919"/>
                </a:lnTo>
                <a:lnTo>
                  <a:pt x="6260069" y="308919"/>
                </a:lnTo>
                <a:lnTo>
                  <a:pt x="6295983" y="361157"/>
                </a:lnTo>
                <a:lnTo>
                  <a:pt x="6626828" y="361157"/>
                </a:lnTo>
                <a:lnTo>
                  <a:pt x="6626828" y="391630"/>
                </a:lnTo>
                <a:lnTo>
                  <a:pt x="6318838" y="569024"/>
                </a:lnTo>
                <a:lnTo>
                  <a:pt x="6376518" y="644117"/>
                </a:lnTo>
                <a:cubicBezTo>
                  <a:pt x="6437463" y="652098"/>
                  <a:pt x="6491878" y="676585"/>
                  <a:pt x="6539764" y="717577"/>
                </a:cubicBezTo>
                <a:cubicBezTo>
                  <a:pt x="6587649" y="758570"/>
                  <a:pt x="6624288" y="819697"/>
                  <a:pt x="6649682" y="900957"/>
                </a:cubicBezTo>
                <a:lnTo>
                  <a:pt x="6684508" y="925988"/>
                </a:lnTo>
                <a:lnTo>
                  <a:pt x="6684508" y="462370"/>
                </a:lnTo>
                <a:lnTo>
                  <a:pt x="6686685" y="462370"/>
                </a:lnTo>
                <a:cubicBezTo>
                  <a:pt x="6704823" y="462370"/>
                  <a:pt x="6723324" y="464909"/>
                  <a:pt x="6742188" y="469988"/>
                </a:cubicBezTo>
                <a:cubicBezTo>
                  <a:pt x="6761052" y="475067"/>
                  <a:pt x="6778102" y="482141"/>
                  <a:pt x="6793338" y="491210"/>
                </a:cubicBezTo>
                <a:cubicBezTo>
                  <a:pt x="6808575" y="500279"/>
                  <a:pt x="6820909" y="510981"/>
                  <a:pt x="6830341" y="523315"/>
                </a:cubicBezTo>
                <a:cubicBezTo>
                  <a:pt x="6839773" y="535649"/>
                  <a:pt x="6844489" y="548709"/>
                  <a:pt x="6844489" y="562494"/>
                </a:cubicBezTo>
                <a:cubicBezTo>
                  <a:pt x="6844489" y="574102"/>
                  <a:pt x="6841950" y="584985"/>
                  <a:pt x="6836871" y="595143"/>
                </a:cubicBezTo>
                <a:cubicBezTo>
                  <a:pt x="6831066" y="592966"/>
                  <a:pt x="6824537" y="590608"/>
                  <a:pt x="6817282" y="588069"/>
                </a:cubicBezTo>
                <a:cubicBezTo>
                  <a:pt x="6810026" y="585530"/>
                  <a:pt x="6803496" y="584260"/>
                  <a:pt x="6797692" y="584260"/>
                </a:cubicBezTo>
                <a:cubicBezTo>
                  <a:pt x="6786809" y="584260"/>
                  <a:pt x="6777196" y="586618"/>
                  <a:pt x="6768852" y="591334"/>
                </a:cubicBezTo>
                <a:cubicBezTo>
                  <a:pt x="6760508" y="596050"/>
                  <a:pt x="6753616" y="602036"/>
                  <a:pt x="6748174" y="609291"/>
                </a:cubicBezTo>
                <a:cubicBezTo>
                  <a:pt x="6742732" y="616546"/>
                  <a:pt x="6738742" y="624164"/>
                  <a:pt x="6736202" y="632145"/>
                </a:cubicBezTo>
                <a:cubicBezTo>
                  <a:pt x="6733664" y="640126"/>
                  <a:pt x="6732394" y="647382"/>
                  <a:pt x="6732394" y="653912"/>
                </a:cubicBezTo>
                <a:cubicBezTo>
                  <a:pt x="6732394" y="674227"/>
                  <a:pt x="6739649" y="690007"/>
                  <a:pt x="6754160" y="701253"/>
                </a:cubicBezTo>
                <a:cubicBezTo>
                  <a:pt x="6768670" y="712499"/>
                  <a:pt x="6783544" y="718122"/>
                  <a:pt x="6798780" y="718122"/>
                </a:cubicBezTo>
                <a:cubicBezTo>
                  <a:pt x="6814742" y="718122"/>
                  <a:pt x="6828708" y="713587"/>
                  <a:pt x="6840680" y="704518"/>
                </a:cubicBezTo>
                <a:cubicBezTo>
                  <a:pt x="6852652" y="695449"/>
                  <a:pt x="6862628" y="684021"/>
                  <a:pt x="6870608" y="670236"/>
                </a:cubicBezTo>
                <a:cubicBezTo>
                  <a:pt x="6878590" y="656451"/>
                  <a:pt x="6884575" y="642121"/>
                  <a:pt x="6888566" y="627248"/>
                </a:cubicBezTo>
                <a:cubicBezTo>
                  <a:pt x="6892556" y="612375"/>
                  <a:pt x="6894551" y="598771"/>
                  <a:pt x="6894551" y="586437"/>
                </a:cubicBezTo>
                <a:cubicBezTo>
                  <a:pt x="6894551" y="565396"/>
                  <a:pt x="6890198" y="544174"/>
                  <a:pt x="6881492" y="522771"/>
                </a:cubicBezTo>
                <a:cubicBezTo>
                  <a:pt x="6872785" y="501367"/>
                  <a:pt x="6859544" y="481415"/>
                  <a:pt x="6841768" y="462914"/>
                </a:cubicBezTo>
                <a:cubicBezTo>
                  <a:pt x="6823992" y="444413"/>
                  <a:pt x="6802045" y="428269"/>
                  <a:pt x="6775926" y="414484"/>
                </a:cubicBezTo>
                <a:cubicBezTo>
                  <a:pt x="6749806" y="400699"/>
                  <a:pt x="6719334" y="390904"/>
                  <a:pt x="6684508" y="385100"/>
                </a:cubicBezTo>
                <a:lnTo>
                  <a:pt x="6684508" y="361157"/>
                </a:lnTo>
                <a:lnTo>
                  <a:pt x="6933349" y="361157"/>
                </a:lnTo>
                <a:lnTo>
                  <a:pt x="6976174" y="361157"/>
                </a:lnTo>
                <a:lnTo>
                  <a:pt x="6981234" y="361157"/>
                </a:lnTo>
                <a:cubicBezTo>
                  <a:pt x="6986313" y="363334"/>
                  <a:pt x="6991936" y="368050"/>
                  <a:pt x="6998103" y="375305"/>
                </a:cubicBezTo>
                <a:cubicBezTo>
                  <a:pt x="7004270" y="382561"/>
                  <a:pt x="7010256" y="390542"/>
                  <a:pt x="7016060" y="399248"/>
                </a:cubicBezTo>
                <a:cubicBezTo>
                  <a:pt x="7021864" y="407954"/>
                  <a:pt x="7026762" y="416661"/>
                  <a:pt x="7030752" y="425367"/>
                </a:cubicBezTo>
                <a:cubicBezTo>
                  <a:pt x="7034742" y="434074"/>
                  <a:pt x="7036738" y="440966"/>
                  <a:pt x="7036738" y="446045"/>
                </a:cubicBezTo>
                <a:lnTo>
                  <a:pt x="7036738" y="874838"/>
                </a:lnTo>
                <a:lnTo>
                  <a:pt x="7093330" y="927076"/>
                </a:lnTo>
                <a:lnTo>
                  <a:pt x="7093330" y="361157"/>
                </a:lnTo>
                <a:lnTo>
                  <a:pt x="7199770" y="361157"/>
                </a:lnTo>
                <a:lnTo>
                  <a:pt x="7215220" y="361157"/>
                </a:lnTo>
                <a:lnTo>
                  <a:pt x="7409812" y="361157"/>
                </a:lnTo>
                <a:cubicBezTo>
                  <a:pt x="7401106" y="369138"/>
                  <a:pt x="7392581" y="378026"/>
                  <a:pt x="7384238" y="387821"/>
                </a:cubicBezTo>
                <a:cubicBezTo>
                  <a:pt x="7375894" y="397616"/>
                  <a:pt x="7368457" y="408499"/>
                  <a:pt x="7361928" y="420470"/>
                </a:cubicBezTo>
                <a:cubicBezTo>
                  <a:pt x="7355398" y="432441"/>
                  <a:pt x="7349956" y="445138"/>
                  <a:pt x="7345602" y="458561"/>
                </a:cubicBezTo>
                <a:cubicBezTo>
                  <a:pt x="7341250" y="471983"/>
                  <a:pt x="7339073" y="485587"/>
                  <a:pt x="7339073" y="499372"/>
                </a:cubicBezTo>
                <a:cubicBezTo>
                  <a:pt x="7339073" y="525491"/>
                  <a:pt x="7343426" y="547802"/>
                  <a:pt x="7352132" y="566303"/>
                </a:cubicBezTo>
                <a:cubicBezTo>
                  <a:pt x="7360839" y="584804"/>
                  <a:pt x="7371722" y="600222"/>
                  <a:pt x="7384782" y="612556"/>
                </a:cubicBezTo>
                <a:cubicBezTo>
                  <a:pt x="7397842" y="624890"/>
                  <a:pt x="7412170" y="633959"/>
                  <a:pt x="7427770" y="639764"/>
                </a:cubicBezTo>
                <a:cubicBezTo>
                  <a:pt x="7443369" y="645568"/>
                  <a:pt x="7458061" y="648470"/>
                  <a:pt x="7471846" y="648470"/>
                </a:cubicBezTo>
                <a:cubicBezTo>
                  <a:pt x="7480552" y="648470"/>
                  <a:pt x="7489803" y="647200"/>
                  <a:pt x="7499598" y="644661"/>
                </a:cubicBezTo>
                <a:cubicBezTo>
                  <a:pt x="7509392" y="642121"/>
                  <a:pt x="7519188" y="638857"/>
                  <a:pt x="7528982" y="634866"/>
                </a:cubicBezTo>
                <a:cubicBezTo>
                  <a:pt x="7538777" y="630876"/>
                  <a:pt x="7548028" y="626885"/>
                  <a:pt x="7556734" y="622895"/>
                </a:cubicBezTo>
                <a:cubicBezTo>
                  <a:pt x="7565440" y="618904"/>
                  <a:pt x="7573058" y="615458"/>
                  <a:pt x="7579588" y="612556"/>
                </a:cubicBezTo>
                <a:lnTo>
                  <a:pt x="7580676" y="613644"/>
                </a:lnTo>
                <a:lnTo>
                  <a:pt x="7579588" y="613644"/>
                </a:lnTo>
                <a:cubicBezTo>
                  <a:pt x="7581765" y="619448"/>
                  <a:pt x="7583942" y="625253"/>
                  <a:pt x="7586118" y="631057"/>
                </a:cubicBezTo>
                <a:cubicBezTo>
                  <a:pt x="7588295" y="636861"/>
                  <a:pt x="7589383" y="643391"/>
                  <a:pt x="7589383" y="650647"/>
                </a:cubicBezTo>
                <a:cubicBezTo>
                  <a:pt x="7589383" y="660804"/>
                  <a:pt x="7587206" y="670962"/>
                  <a:pt x="7582854" y="681119"/>
                </a:cubicBezTo>
                <a:cubicBezTo>
                  <a:pt x="7578500" y="691277"/>
                  <a:pt x="7571970" y="700346"/>
                  <a:pt x="7563264" y="708327"/>
                </a:cubicBezTo>
                <a:cubicBezTo>
                  <a:pt x="7554558" y="716308"/>
                  <a:pt x="7543493" y="722838"/>
                  <a:pt x="7530070" y="727916"/>
                </a:cubicBezTo>
                <a:cubicBezTo>
                  <a:pt x="7516648" y="732995"/>
                  <a:pt x="7500505" y="735534"/>
                  <a:pt x="7481641" y="735534"/>
                </a:cubicBezTo>
                <a:cubicBezTo>
                  <a:pt x="7451168" y="735534"/>
                  <a:pt x="7422872" y="727009"/>
                  <a:pt x="7396753" y="709959"/>
                </a:cubicBezTo>
                <a:cubicBezTo>
                  <a:pt x="7370634" y="692909"/>
                  <a:pt x="7347960" y="669329"/>
                  <a:pt x="7328734" y="639219"/>
                </a:cubicBezTo>
                <a:cubicBezTo>
                  <a:pt x="7309507" y="609110"/>
                  <a:pt x="7294452" y="573740"/>
                  <a:pt x="7283570" y="533110"/>
                </a:cubicBezTo>
                <a:cubicBezTo>
                  <a:pt x="7272686" y="492479"/>
                  <a:pt x="7267244" y="448584"/>
                  <a:pt x="7267244" y="401425"/>
                </a:cubicBezTo>
                <a:lnTo>
                  <a:pt x="7228066" y="379658"/>
                </a:lnTo>
                <a:cubicBezTo>
                  <a:pt x="7226614" y="387639"/>
                  <a:pt x="7225889" y="394532"/>
                  <a:pt x="7225889" y="400336"/>
                </a:cubicBezTo>
                <a:cubicBezTo>
                  <a:pt x="7225889" y="406141"/>
                  <a:pt x="7225889" y="411582"/>
                  <a:pt x="7225889" y="416661"/>
                </a:cubicBezTo>
                <a:cubicBezTo>
                  <a:pt x="7225889" y="465997"/>
                  <a:pt x="7231330" y="514246"/>
                  <a:pt x="7242214" y="561406"/>
                </a:cubicBezTo>
                <a:cubicBezTo>
                  <a:pt x="7253096" y="608565"/>
                  <a:pt x="7269602" y="650828"/>
                  <a:pt x="7291732" y="688193"/>
                </a:cubicBezTo>
                <a:cubicBezTo>
                  <a:pt x="7313860" y="725558"/>
                  <a:pt x="7341431" y="755668"/>
                  <a:pt x="7374443" y="778523"/>
                </a:cubicBezTo>
                <a:cubicBezTo>
                  <a:pt x="7407454" y="801377"/>
                  <a:pt x="7446452" y="812804"/>
                  <a:pt x="7491436" y="812804"/>
                </a:cubicBezTo>
                <a:cubicBezTo>
                  <a:pt x="7515378" y="812804"/>
                  <a:pt x="7536600" y="808451"/>
                  <a:pt x="7555102" y="799745"/>
                </a:cubicBezTo>
                <a:cubicBezTo>
                  <a:pt x="7573602" y="791038"/>
                  <a:pt x="7589202" y="779611"/>
                  <a:pt x="7601898" y="765463"/>
                </a:cubicBezTo>
                <a:cubicBezTo>
                  <a:pt x="7614596" y="751315"/>
                  <a:pt x="7624028" y="734990"/>
                  <a:pt x="7630194" y="716489"/>
                </a:cubicBezTo>
                <a:cubicBezTo>
                  <a:pt x="7636362" y="697988"/>
                  <a:pt x="7639445" y="678580"/>
                  <a:pt x="7639445" y="658265"/>
                </a:cubicBezTo>
                <a:cubicBezTo>
                  <a:pt x="7639445" y="631420"/>
                  <a:pt x="7633278" y="606207"/>
                  <a:pt x="7620944" y="582627"/>
                </a:cubicBezTo>
                <a:cubicBezTo>
                  <a:pt x="7608610" y="559048"/>
                  <a:pt x="7587570" y="536737"/>
                  <a:pt x="7557822" y="515697"/>
                </a:cubicBezTo>
                <a:cubicBezTo>
                  <a:pt x="7538958" y="537463"/>
                  <a:pt x="7519188" y="554332"/>
                  <a:pt x="7498510" y="566303"/>
                </a:cubicBezTo>
                <a:cubicBezTo>
                  <a:pt x="7477832" y="578274"/>
                  <a:pt x="7459149" y="584260"/>
                  <a:pt x="7442462" y="584260"/>
                </a:cubicBezTo>
                <a:cubicBezTo>
                  <a:pt x="7429402" y="584260"/>
                  <a:pt x="7418700" y="580269"/>
                  <a:pt x="7410357" y="572289"/>
                </a:cubicBezTo>
                <a:cubicBezTo>
                  <a:pt x="7402013" y="564308"/>
                  <a:pt x="7397842" y="552336"/>
                  <a:pt x="7397842" y="536374"/>
                </a:cubicBezTo>
                <a:cubicBezTo>
                  <a:pt x="7397842" y="526943"/>
                  <a:pt x="7400200" y="515878"/>
                  <a:pt x="7404916" y="503181"/>
                </a:cubicBezTo>
                <a:cubicBezTo>
                  <a:pt x="7409632" y="490484"/>
                  <a:pt x="7416342" y="477606"/>
                  <a:pt x="7425049" y="464546"/>
                </a:cubicBezTo>
                <a:cubicBezTo>
                  <a:pt x="7433756" y="451487"/>
                  <a:pt x="7443913" y="438608"/>
                  <a:pt x="7455522" y="425911"/>
                </a:cubicBezTo>
                <a:cubicBezTo>
                  <a:pt x="7467130" y="413215"/>
                  <a:pt x="7480190" y="401787"/>
                  <a:pt x="7494700" y="391630"/>
                </a:cubicBezTo>
                <a:cubicBezTo>
                  <a:pt x="7515016" y="430809"/>
                  <a:pt x="7542768" y="462914"/>
                  <a:pt x="7577956" y="487945"/>
                </a:cubicBezTo>
                <a:cubicBezTo>
                  <a:pt x="7613144" y="512976"/>
                  <a:pt x="7653593" y="525491"/>
                  <a:pt x="7699302" y="525491"/>
                </a:cubicBezTo>
                <a:lnTo>
                  <a:pt x="7718892" y="525491"/>
                </a:lnTo>
                <a:cubicBezTo>
                  <a:pt x="7712362" y="540002"/>
                  <a:pt x="7706739" y="553062"/>
                  <a:pt x="7702023" y="564670"/>
                </a:cubicBezTo>
                <a:cubicBezTo>
                  <a:pt x="7697307" y="576279"/>
                  <a:pt x="7693316" y="587706"/>
                  <a:pt x="7690052" y="598952"/>
                </a:cubicBezTo>
                <a:cubicBezTo>
                  <a:pt x="7686786" y="610198"/>
                  <a:pt x="7684247" y="621625"/>
                  <a:pt x="7682434" y="633234"/>
                </a:cubicBezTo>
                <a:cubicBezTo>
                  <a:pt x="7680620" y="644842"/>
                  <a:pt x="7678987" y="657539"/>
                  <a:pt x="7677536" y="671324"/>
                </a:cubicBezTo>
                <a:cubicBezTo>
                  <a:pt x="7677536" y="710503"/>
                  <a:pt x="7681526" y="748776"/>
                  <a:pt x="7689508" y="786141"/>
                </a:cubicBezTo>
                <a:cubicBezTo>
                  <a:pt x="7697488" y="823506"/>
                  <a:pt x="7707646" y="861778"/>
                  <a:pt x="7719980" y="900957"/>
                </a:cubicBezTo>
                <a:lnTo>
                  <a:pt x="7759159" y="923811"/>
                </a:lnTo>
                <a:lnTo>
                  <a:pt x="7756982" y="905310"/>
                </a:lnTo>
                <a:cubicBezTo>
                  <a:pt x="7751178" y="883544"/>
                  <a:pt x="7745555" y="859601"/>
                  <a:pt x="7740114" y="833482"/>
                </a:cubicBezTo>
                <a:cubicBezTo>
                  <a:pt x="7734672" y="807363"/>
                  <a:pt x="7731951" y="776527"/>
                  <a:pt x="7731951" y="740976"/>
                </a:cubicBezTo>
                <a:cubicBezTo>
                  <a:pt x="7731951" y="698895"/>
                  <a:pt x="7739388" y="660260"/>
                  <a:pt x="7754262" y="625071"/>
                </a:cubicBezTo>
                <a:cubicBezTo>
                  <a:pt x="7769135" y="589883"/>
                  <a:pt x="7792896" y="558503"/>
                  <a:pt x="7825546" y="530933"/>
                </a:cubicBezTo>
                <a:lnTo>
                  <a:pt x="7755894" y="435162"/>
                </a:lnTo>
                <a:cubicBezTo>
                  <a:pt x="7710910" y="446045"/>
                  <a:pt x="7680801" y="451487"/>
                  <a:pt x="7665564" y="451487"/>
                </a:cubicBezTo>
                <a:cubicBezTo>
                  <a:pt x="7632916" y="451487"/>
                  <a:pt x="7604438" y="443143"/>
                  <a:pt x="7580132" y="426456"/>
                </a:cubicBezTo>
                <a:cubicBezTo>
                  <a:pt x="7555827" y="409768"/>
                  <a:pt x="7537507" y="389816"/>
                  <a:pt x="7525173" y="366599"/>
                </a:cubicBezTo>
                <a:cubicBezTo>
                  <a:pt x="7526624" y="365148"/>
                  <a:pt x="7528076" y="364059"/>
                  <a:pt x="7529526" y="363334"/>
                </a:cubicBezTo>
                <a:cubicBezTo>
                  <a:pt x="7530978" y="362608"/>
                  <a:pt x="7532428" y="361883"/>
                  <a:pt x="7533880" y="361157"/>
                </a:cubicBezTo>
                <a:lnTo>
                  <a:pt x="7883226" y="361157"/>
                </a:lnTo>
                <a:lnTo>
                  <a:pt x="7845135" y="308919"/>
                </a:lnTo>
                <a:lnTo>
                  <a:pt x="7173864" y="308919"/>
                </a:lnTo>
                <a:lnTo>
                  <a:pt x="7163856" y="308919"/>
                </a:lnTo>
                <a:lnTo>
                  <a:pt x="7092242" y="308919"/>
                </a:lnTo>
                <a:lnTo>
                  <a:pt x="7086800" y="291506"/>
                </a:lnTo>
                <a:cubicBezTo>
                  <a:pt x="7083172" y="276995"/>
                  <a:pt x="7077550" y="260670"/>
                  <a:pt x="7069931" y="242532"/>
                </a:cubicBezTo>
                <a:cubicBezTo>
                  <a:pt x="7062313" y="224394"/>
                  <a:pt x="7051248" y="210971"/>
                  <a:pt x="7036738" y="202265"/>
                </a:cubicBezTo>
                <a:close/>
                <a:moveTo>
                  <a:pt x="5034665" y="136966"/>
                </a:moveTo>
                <a:cubicBezTo>
                  <a:pt x="5065137" y="136966"/>
                  <a:pt x="5096880" y="139687"/>
                  <a:pt x="5129892" y="145129"/>
                </a:cubicBezTo>
                <a:cubicBezTo>
                  <a:pt x="5162904" y="150570"/>
                  <a:pt x="5194102" y="160002"/>
                  <a:pt x="5223486" y="173425"/>
                </a:cubicBezTo>
                <a:cubicBezTo>
                  <a:pt x="5252870" y="186847"/>
                  <a:pt x="5279352" y="204623"/>
                  <a:pt x="5302932" y="226752"/>
                </a:cubicBezTo>
                <a:cubicBezTo>
                  <a:pt x="5326512" y="248880"/>
                  <a:pt x="5344469" y="276269"/>
                  <a:pt x="5356803" y="308919"/>
                </a:cubicBezTo>
                <a:lnTo>
                  <a:pt x="5269051" y="308919"/>
                </a:lnTo>
                <a:lnTo>
                  <a:pt x="5254503" y="308919"/>
                </a:lnTo>
                <a:lnTo>
                  <a:pt x="5234004" y="308919"/>
                </a:lnTo>
                <a:lnTo>
                  <a:pt x="5225254" y="290826"/>
                </a:lnTo>
                <a:cubicBezTo>
                  <a:pt x="5219904" y="282028"/>
                  <a:pt x="5213873" y="274093"/>
                  <a:pt x="5207161" y="267019"/>
                </a:cubicBezTo>
                <a:cubicBezTo>
                  <a:pt x="5193739" y="252871"/>
                  <a:pt x="5178503" y="241444"/>
                  <a:pt x="5161453" y="232737"/>
                </a:cubicBezTo>
                <a:cubicBezTo>
                  <a:pt x="5144402" y="224031"/>
                  <a:pt x="5126083" y="217864"/>
                  <a:pt x="5106493" y="214236"/>
                </a:cubicBezTo>
                <a:cubicBezTo>
                  <a:pt x="5086904" y="210608"/>
                  <a:pt x="5066951" y="208794"/>
                  <a:pt x="5046636" y="208794"/>
                </a:cubicBezTo>
                <a:cubicBezTo>
                  <a:pt x="5034302" y="208794"/>
                  <a:pt x="5022694" y="208976"/>
                  <a:pt x="5011810" y="209339"/>
                </a:cubicBezTo>
                <a:cubicBezTo>
                  <a:pt x="5000927" y="209701"/>
                  <a:pt x="4992584" y="210246"/>
                  <a:pt x="4986780" y="210971"/>
                </a:cubicBezTo>
                <a:lnTo>
                  <a:pt x="4976985" y="210971"/>
                </a:lnTo>
                <a:cubicBezTo>
                  <a:pt x="4955219" y="210971"/>
                  <a:pt x="4938713" y="208432"/>
                  <a:pt x="4927467" y="203353"/>
                </a:cubicBezTo>
                <a:cubicBezTo>
                  <a:pt x="4916221" y="198274"/>
                  <a:pt x="4910598" y="192107"/>
                  <a:pt x="4910598" y="184852"/>
                </a:cubicBezTo>
                <a:cubicBezTo>
                  <a:pt x="4910598" y="181950"/>
                  <a:pt x="4911868" y="177959"/>
                  <a:pt x="4914407" y="172880"/>
                </a:cubicBezTo>
                <a:cubicBezTo>
                  <a:pt x="4916947" y="167802"/>
                  <a:pt x="4922570" y="162542"/>
                  <a:pt x="4931276" y="157100"/>
                </a:cubicBezTo>
                <a:cubicBezTo>
                  <a:pt x="4939983" y="151658"/>
                  <a:pt x="4952498" y="146942"/>
                  <a:pt x="4968823" y="142952"/>
                </a:cubicBezTo>
                <a:cubicBezTo>
                  <a:pt x="4985147" y="138962"/>
                  <a:pt x="5007095" y="136966"/>
                  <a:pt x="5034665" y="136966"/>
                </a:cubicBezTo>
                <a:close/>
                <a:moveTo>
                  <a:pt x="5036842" y="72756"/>
                </a:moveTo>
                <a:cubicBezTo>
                  <a:pt x="5000565" y="72756"/>
                  <a:pt x="4970637" y="76747"/>
                  <a:pt x="4947057" y="84728"/>
                </a:cubicBezTo>
                <a:cubicBezTo>
                  <a:pt x="4923477" y="92709"/>
                  <a:pt x="4904613" y="102503"/>
                  <a:pt x="4890465" y="114112"/>
                </a:cubicBezTo>
                <a:cubicBezTo>
                  <a:pt x="4876317" y="125720"/>
                  <a:pt x="4866522" y="138417"/>
                  <a:pt x="4861080" y="152203"/>
                </a:cubicBezTo>
                <a:cubicBezTo>
                  <a:pt x="4855639" y="165988"/>
                  <a:pt x="4852918" y="178685"/>
                  <a:pt x="4852918" y="190293"/>
                </a:cubicBezTo>
                <a:cubicBezTo>
                  <a:pt x="4852918" y="208432"/>
                  <a:pt x="4856183" y="222942"/>
                  <a:pt x="4862713" y="233825"/>
                </a:cubicBezTo>
                <a:cubicBezTo>
                  <a:pt x="4869243" y="244709"/>
                  <a:pt x="4879582" y="253234"/>
                  <a:pt x="4893730" y="259401"/>
                </a:cubicBezTo>
                <a:cubicBezTo>
                  <a:pt x="4907878" y="265568"/>
                  <a:pt x="4925472" y="269558"/>
                  <a:pt x="4946512" y="271372"/>
                </a:cubicBezTo>
                <a:cubicBezTo>
                  <a:pt x="4967553" y="273186"/>
                  <a:pt x="4992947" y="274093"/>
                  <a:pt x="5022694" y="274093"/>
                </a:cubicBezTo>
                <a:lnTo>
                  <a:pt x="5056431" y="274093"/>
                </a:lnTo>
                <a:cubicBezTo>
                  <a:pt x="5088355" y="274093"/>
                  <a:pt x="5114293" y="277539"/>
                  <a:pt x="5134245" y="284432"/>
                </a:cubicBezTo>
                <a:cubicBezTo>
                  <a:pt x="5149209" y="289601"/>
                  <a:pt x="5162031" y="297525"/>
                  <a:pt x="5172710" y="308204"/>
                </a:cubicBezTo>
                <a:lnTo>
                  <a:pt x="5173323" y="308919"/>
                </a:lnTo>
                <a:lnTo>
                  <a:pt x="4678315" y="308919"/>
                </a:lnTo>
                <a:lnTo>
                  <a:pt x="4669394" y="308919"/>
                </a:lnTo>
                <a:lnTo>
                  <a:pt x="4596692" y="308919"/>
                </a:lnTo>
                <a:lnTo>
                  <a:pt x="4591250" y="291506"/>
                </a:lnTo>
                <a:cubicBezTo>
                  <a:pt x="4587623" y="276995"/>
                  <a:pt x="4582000" y="260670"/>
                  <a:pt x="4574382" y="242532"/>
                </a:cubicBezTo>
                <a:cubicBezTo>
                  <a:pt x="4566764" y="224394"/>
                  <a:pt x="4555699" y="210971"/>
                  <a:pt x="4541188" y="202265"/>
                </a:cubicBezTo>
                <a:lnTo>
                  <a:pt x="4541188" y="353539"/>
                </a:lnTo>
                <a:cubicBezTo>
                  <a:pt x="4537561" y="345558"/>
                  <a:pt x="4532301" y="338666"/>
                  <a:pt x="4525408" y="332861"/>
                </a:cubicBezTo>
                <a:cubicBezTo>
                  <a:pt x="4518515" y="327057"/>
                  <a:pt x="4508176" y="319076"/>
                  <a:pt x="4494391" y="308919"/>
                </a:cubicBezTo>
                <a:lnTo>
                  <a:pt x="4434413" y="308919"/>
                </a:lnTo>
                <a:lnTo>
                  <a:pt x="4396444" y="308919"/>
                </a:lnTo>
                <a:lnTo>
                  <a:pt x="3934881" y="308919"/>
                </a:lnTo>
                <a:lnTo>
                  <a:pt x="3970795" y="361157"/>
                </a:lnTo>
                <a:lnTo>
                  <a:pt x="4325583" y="361157"/>
                </a:lnTo>
                <a:lnTo>
                  <a:pt x="4325583" y="390542"/>
                </a:lnTo>
                <a:lnTo>
                  <a:pt x="3995826" y="570112"/>
                </a:lnTo>
                <a:lnTo>
                  <a:pt x="4057860" y="646293"/>
                </a:lnTo>
                <a:cubicBezTo>
                  <a:pt x="4089058" y="650647"/>
                  <a:pt x="4119712" y="658990"/>
                  <a:pt x="4149821" y="671324"/>
                </a:cubicBezTo>
                <a:cubicBezTo>
                  <a:pt x="4179931" y="683659"/>
                  <a:pt x="4207683" y="700165"/>
                  <a:pt x="4233077" y="720842"/>
                </a:cubicBezTo>
                <a:cubicBezTo>
                  <a:pt x="4258471" y="741520"/>
                  <a:pt x="4281325" y="766914"/>
                  <a:pt x="4301640" y="797024"/>
                </a:cubicBezTo>
                <a:cubicBezTo>
                  <a:pt x="4321955" y="827134"/>
                  <a:pt x="4337917" y="861778"/>
                  <a:pt x="4349526" y="900957"/>
                </a:cubicBezTo>
                <a:lnTo>
                  <a:pt x="4383263" y="925988"/>
                </a:lnTo>
                <a:lnTo>
                  <a:pt x="4383263" y="361157"/>
                </a:lnTo>
                <a:lnTo>
                  <a:pt x="4437799" y="361157"/>
                </a:lnTo>
                <a:lnTo>
                  <a:pt x="4476857" y="361157"/>
                </a:lnTo>
                <a:lnTo>
                  <a:pt x="4485685" y="361157"/>
                </a:lnTo>
                <a:cubicBezTo>
                  <a:pt x="4490764" y="363334"/>
                  <a:pt x="4496386" y="368050"/>
                  <a:pt x="4502553" y="375305"/>
                </a:cubicBezTo>
                <a:cubicBezTo>
                  <a:pt x="4508721" y="382561"/>
                  <a:pt x="4514706" y="390542"/>
                  <a:pt x="4520511" y="399248"/>
                </a:cubicBezTo>
                <a:cubicBezTo>
                  <a:pt x="4526315" y="407954"/>
                  <a:pt x="4531212" y="416661"/>
                  <a:pt x="4535203" y="425367"/>
                </a:cubicBezTo>
                <a:cubicBezTo>
                  <a:pt x="4539193" y="434074"/>
                  <a:pt x="4541188" y="440966"/>
                  <a:pt x="4541188" y="446045"/>
                </a:cubicBezTo>
                <a:lnTo>
                  <a:pt x="4541188" y="874838"/>
                </a:lnTo>
                <a:lnTo>
                  <a:pt x="4597780" y="927076"/>
                </a:lnTo>
                <a:lnTo>
                  <a:pt x="4597780" y="361157"/>
                </a:lnTo>
                <a:lnTo>
                  <a:pt x="4705309" y="361157"/>
                </a:lnTo>
                <a:lnTo>
                  <a:pt x="4719670" y="361157"/>
                </a:lnTo>
                <a:lnTo>
                  <a:pt x="4932764" y="361157"/>
                </a:lnTo>
                <a:lnTo>
                  <a:pt x="4932764" y="538551"/>
                </a:lnTo>
                <a:cubicBezTo>
                  <a:pt x="4932764" y="542179"/>
                  <a:pt x="4934034" y="548890"/>
                  <a:pt x="4936574" y="558685"/>
                </a:cubicBezTo>
                <a:cubicBezTo>
                  <a:pt x="4939113" y="568480"/>
                  <a:pt x="4943466" y="578274"/>
                  <a:pt x="4949633" y="588069"/>
                </a:cubicBezTo>
                <a:cubicBezTo>
                  <a:pt x="4955800" y="597864"/>
                  <a:pt x="4963600" y="606570"/>
                  <a:pt x="4973032" y="614188"/>
                </a:cubicBezTo>
                <a:cubicBezTo>
                  <a:pt x="4982464" y="621806"/>
                  <a:pt x="4994435" y="625616"/>
                  <a:pt x="5008946" y="625616"/>
                </a:cubicBezTo>
                <a:cubicBezTo>
                  <a:pt x="5017652" y="625616"/>
                  <a:pt x="5027810" y="623983"/>
                  <a:pt x="5039418" y="620718"/>
                </a:cubicBezTo>
                <a:cubicBezTo>
                  <a:pt x="5051027" y="617453"/>
                  <a:pt x="5062998" y="612919"/>
                  <a:pt x="5075332" y="607114"/>
                </a:cubicBezTo>
                <a:cubicBezTo>
                  <a:pt x="5087667" y="601310"/>
                  <a:pt x="5099819" y="594055"/>
                  <a:pt x="5111790" y="585348"/>
                </a:cubicBezTo>
                <a:cubicBezTo>
                  <a:pt x="5123762" y="576642"/>
                  <a:pt x="5134464" y="567210"/>
                  <a:pt x="5143895" y="557052"/>
                </a:cubicBezTo>
                <a:cubicBezTo>
                  <a:pt x="5152602" y="565033"/>
                  <a:pt x="5159132" y="574465"/>
                  <a:pt x="5163485" y="585348"/>
                </a:cubicBezTo>
                <a:cubicBezTo>
                  <a:pt x="5167838" y="596231"/>
                  <a:pt x="5170015" y="607840"/>
                  <a:pt x="5170015" y="620174"/>
                </a:cubicBezTo>
                <a:cubicBezTo>
                  <a:pt x="5170015" y="641215"/>
                  <a:pt x="5165299" y="659897"/>
                  <a:pt x="5155867" y="676222"/>
                </a:cubicBezTo>
                <a:cubicBezTo>
                  <a:pt x="5146435" y="692546"/>
                  <a:pt x="5134282" y="706332"/>
                  <a:pt x="5119409" y="717577"/>
                </a:cubicBezTo>
                <a:cubicBezTo>
                  <a:pt x="5104536" y="728823"/>
                  <a:pt x="5088211" y="737348"/>
                  <a:pt x="5070435" y="743153"/>
                </a:cubicBezTo>
                <a:cubicBezTo>
                  <a:pt x="5052659" y="748957"/>
                  <a:pt x="5035790" y="751859"/>
                  <a:pt x="5019829" y="751859"/>
                </a:cubicBezTo>
                <a:cubicBezTo>
                  <a:pt x="4978473" y="751859"/>
                  <a:pt x="4944192" y="740795"/>
                  <a:pt x="4916984" y="718666"/>
                </a:cubicBezTo>
                <a:cubicBezTo>
                  <a:pt x="4889776" y="696537"/>
                  <a:pt x="4866922" y="668966"/>
                  <a:pt x="4848421" y="635954"/>
                </a:cubicBezTo>
                <a:cubicBezTo>
                  <a:pt x="4829920" y="602943"/>
                  <a:pt x="4815046" y="567391"/>
                  <a:pt x="4803800" y="529301"/>
                </a:cubicBezTo>
                <a:cubicBezTo>
                  <a:pt x="4792554" y="491210"/>
                  <a:pt x="4782578" y="456203"/>
                  <a:pt x="4773872" y="424279"/>
                </a:cubicBezTo>
                <a:lnTo>
                  <a:pt x="4735781" y="400336"/>
                </a:lnTo>
                <a:cubicBezTo>
                  <a:pt x="4745213" y="468537"/>
                  <a:pt x="4757003" y="529301"/>
                  <a:pt x="4771151" y="582627"/>
                </a:cubicBezTo>
                <a:cubicBezTo>
                  <a:pt x="4785299" y="635954"/>
                  <a:pt x="4803437" y="681119"/>
                  <a:pt x="4825566" y="718122"/>
                </a:cubicBezTo>
                <a:cubicBezTo>
                  <a:pt x="4847695" y="755124"/>
                  <a:pt x="4874359" y="783783"/>
                  <a:pt x="4905557" y="804098"/>
                </a:cubicBezTo>
                <a:cubicBezTo>
                  <a:pt x="4936755" y="824413"/>
                  <a:pt x="4974120" y="836021"/>
                  <a:pt x="5017652" y="838924"/>
                </a:cubicBezTo>
                <a:cubicBezTo>
                  <a:pt x="5037967" y="838924"/>
                  <a:pt x="5059733" y="834570"/>
                  <a:pt x="5082950" y="825864"/>
                </a:cubicBezTo>
                <a:cubicBezTo>
                  <a:pt x="5106168" y="817157"/>
                  <a:pt x="5127390" y="803735"/>
                  <a:pt x="5146616" y="785597"/>
                </a:cubicBezTo>
                <a:cubicBezTo>
                  <a:pt x="5165843" y="767458"/>
                  <a:pt x="5181805" y="744604"/>
                  <a:pt x="5194502" y="717033"/>
                </a:cubicBezTo>
                <a:cubicBezTo>
                  <a:pt x="5207199" y="689463"/>
                  <a:pt x="5213547" y="657176"/>
                  <a:pt x="5213547" y="620174"/>
                </a:cubicBezTo>
                <a:cubicBezTo>
                  <a:pt x="5213547" y="589701"/>
                  <a:pt x="5207561" y="558503"/>
                  <a:pt x="5195590" y="526580"/>
                </a:cubicBezTo>
                <a:cubicBezTo>
                  <a:pt x="5183619" y="494656"/>
                  <a:pt x="5161672" y="467448"/>
                  <a:pt x="5129747" y="444957"/>
                </a:cubicBezTo>
                <a:cubicBezTo>
                  <a:pt x="5119590" y="463095"/>
                  <a:pt x="5107801" y="478876"/>
                  <a:pt x="5094378" y="492298"/>
                </a:cubicBezTo>
                <a:cubicBezTo>
                  <a:pt x="5080955" y="505721"/>
                  <a:pt x="5067714" y="516966"/>
                  <a:pt x="5054654" y="526036"/>
                </a:cubicBezTo>
                <a:cubicBezTo>
                  <a:pt x="5041595" y="535105"/>
                  <a:pt x="5030168" y="541816"/>
                  <a:pt x="5020373" y="546169"/>
                </a:cubicBezTo>
                <a:cubicBezTo>
                  <a:pt x="5010578" y="550522"/>
                  <a:pt x="5004592" y="552699"/>
                  <a:pt x="5002416" y="552699"/>
                </a:cubicBezTo>
                <a:cubicBezTo>
                  <a:pt x="5000965" y="552699"/>
                  <a:pt x="4998425" y="551429"/>
                  <a:pt x="4994798" y="548890"/>
                </a:cubicBezTo>
                <a:cubicBezTo>
                  <a:pt x="4991170" y="546351"/>
                  <a:pt x="4989356" y="542904"/>
                  <a:pt x="4989356" y="538551"/>
                </a:cubicBezTo>
                <a:lnTo>
                  <a:pt x="4989356" y="361157"/>
                </a:lnTo>
                <a:lnTo>
                  <a:pt x="5291505" y="361157"/>
                </a:lnTo>
                <a:lnTo>
                  <a:pt x="5302788" y="361157"/>
                </a:lnTo>
                <a:lnTo>
                  <a:pt x="5358980" y="361157"/>
                </a:lnTo>
                <a:lnTo>
                  <a:pt x="5358980" y="874838"/>
                </a:lnTo>
                <a:lnTo>
                  <a:pt x="5418837" y="927076"/>
                </a:lnTo>
                <a:lnTo>
                  <a:pt x="5418837" y="361157"/>
                </a:lnTo>
                <a:lnTo>
                  <a:pt x="5513845" y="361157"/>
                </a:lnTo>
                <a:lnTo>
                  <a:pt x="5530932" y="361157"/>
                </a:lnTo>
                <a:lnTo>
                  <a:pt x="5869721" y="361157"/>
                </a:lnTo>
                <a:lnTo>
                  <a:pt x="5869721" y="391630"/>
                </a:lnTo>
                <a:lnTo>
                  <a:pt x="5544318" y="570112"/>
                </a:lnTo>
                <a:lnTo>
                  <a:pt x="5606351" y="646293"/>
                </a:lnTo>
                <a:cubicBezTo>
                  <a:pt x="5672375" y="656451"/>
                  <a:pt x="5730781" y="681119"/>
                  <a:pt x="5781568" y="720298"/>
                </a:cubicBezTo>
                <a:cubicBezTo>
                  <a:pt x="5832356" y="759477"/>
                  <a:pt x="5870446" y="819334"/>
                  <a:pt x="5895840" y="899869"/>
                </a:cubicBezTo>
                <a:lnTo>
                  <a:pt x="5927401" y="929253"/>
                </a:lnTo>
                <a:lnTo>
                  <a:pt x="5927401" y="361157"/>
                </a:lnTo>
                <a:lnTo>
                  <a:pt x="6022084" y="361157"/>
                </a:lnTo>
                <a:lnTo>
                  <a:pt x="5979640" y="308919"/>
                </a:lnTo>
                <a:lnTo>
                  <a:pt x="5489577" y="308919"/>
                </a:lnTo>
                <a:lnTo>
                  <a:pt x="5477931" y="308919"/>
                </a:lnTo>
                <a:lnTo>
                  <a:pt x="5417749" y="308919"/>
                </a:lnTo>
                <a:cubicBezTo>
                  <a:pt x="5411944" y="294408"/>
                  <a:pt x="5406684" y="281711"/>
                  <a:pt x="5401968" y="270828"/>
                </a:cubicBezTo>
                <a:cubicBezTo>
                  <a:pt x="5397252" y="259945"/>
                  <a:pt x="5392355" y="250876"/>
                  <a:pt x="5387276" y="243620"/>
                </a:cubicBezTo>
                <a:cubicBezTo>
                  <a:pt x="5376393" y="228384"/>
                  <a:pt x="5361157" y="210971"/>
                  <a:pt x="5341567" y="191382"/>
                </a:cubicBezTo>
                <a:cubicBezTo>
                  <a:pt x="5321978" y="171792"/>
                  <a:pt x="5297672" y="153291"/>
                  <a:pt x="5268651" y="135878"/>
                </a:cubicBezTo>
                <a:cubicBezTo>
                  <a:pt x="5239629" y="118465"/>
                  <a:pt x="5205710" y="103592"/>
                  <a:pt x="5166894" y="91257"/>
                </a:cubicBezTo>
                <a:cubicBezTo>
                  <a:pt x="5128078" y="78923"/>
                  <a:pt x="5084727" y="72756"/>
                  <a:pt x="5036842" y="72756"/>
                </a:cubicBezTo>
                <a:close/>
                <a:moveTo>
                  <a:pt x="1112132" y="68403"/>
                </a:moveTo>
                <a:cubicBezTo>
                  <a:pt x="1083111" y="68403"/>
                  <a:pt x="1055904" y="71124"/>
                  <a:pt x="1030510" y="76565"/>
                </a:cubicBezTo>
                <a:cubicBezTo>
                  <a:pt x="1005116" y="82007"/>
                  <a:pt x="980992" y="91076"/>
                  <a:pt x="958138" y="103773"/>
                </a:cubicBezTo>
                <a:cubicBezTo>
                  <a:pt x="935283" y="116470"/>
                  <a:pt x="913335" y="132794"/>
                  <a:pt x="892295" y="152747"/>
                </a:cubicBezTo>
                <a:cubicBezTo>
                  <a:pt x="871255" y="172699"/>
                  <a:pt x="850214" y="197186"/>
                  <a:pt x="829173" y="226207"/>
                </a:cubicBezTo>
                <a:lnTo>
                  <a:pt x="894472" y="308919"/>
                </a:lnTo>
                <a:lnTo>
                  <a:pt x="778972" y="308919"/>
                </a:lnTo>
                <a:lnTo>
                  <a:pt x="773670" y="308919"/>
                </a:lnTo>
                <a:lnTo>
                  <a:pt x="728910" y="308919"/>
                </a:lnTo>
                <a:lnTo>
                  <a:pt x="725645" y="300212"/>
                </a:lnTo>
                <a:lnTo>
                  <a:pt x="725645" y="299124"/>
                </a:lnTo>
                <a:cubicBezTo>
                  <a:pt x="723468" y="291868"/>
                  <a:pt x="720929" y="283706"/>
                  <a:pt x="718026" y="274637"/>
                </a:cubicBezTo>
                <a:cubicBezTo>
                  <a:pt x="715124" y="265568"/>
                  <a:pt x="711496" y="256499"/>
                  <a:pt x="707143" y="247429"/>
                </a:cubicBezTo>
                <a:cubicBezTo>
                  <a:pt x="702790" y="238360"/>
                  <a:pt x="697893" y="229835"/>
                  <a:pt x="692451" y="221854"/>
                </a:cubicBezTo>
                <a:cubicBezTo>
                  <a:pt x="687010" y="213873"/>
                  <a:pt x="680298" y="207343"/>
                  <a:pt x="672318" y="202265"/>
                </a:cubicBezTo>
                <a:lnTo>
                  <a:pt x="672318" y="452575"/>
                </a:lnTo>
                <a:cubicBezTo>
                  <a:pt x="647650" y="412670"/>
                  <a:pt x="617902" y="379296"/>
                  <a:pt x="583077" y="352451"/>
                </a:cubicBezTo>
                <a:cubicBezTo>
                  <a:pt x="548251" y="325606"/>
                  <a:pt x="505082" y="312184"/>
                  <a:pt x="453568" y="312184"/>
                </a:cubicBezTo>
                <a:cubicBezTo>
                  <a:pt x="426724" y="312184"/>
                  <a:pt x="401148" y="317625"/>
                  <a:pt x="376843" y="328508"/>
                </a:cubicBezTo>
                <a:cubicBezTo>
                  <a:pt x="352537" y="339391"/>
                  <a:pt x="330953" y="353539"/>
                  <a:pt x="312088" y="370952"/>
                </a:cubicBezTo>
                <a:cubicBezTo>
                  <a:pt x="293225" y="388365"/>
                  <a:pt x="278170" y="407410"/>
                  <a:pt x="266924" y="428088"/>
                </a:cubicBezTo>
                <a:cubicBezTo>
                  <a:pt x="255678" y="448766"/>
                  <a:pt x="250055" y="468900"/>
                  <a:pt x="250055" y="488489"/>
                </a:cubicBezTo>
                <a:cubicBezTo>
                  <a:pt x="250055" y="501549"/>
                  <a:pt x="251869" y="512250"/>
                  <a:pt x="255497" y="520594"/>
                </a:cubicBezTo>
                <a:cubicBezTo>
                  <a:pt x="259124" y="528938"/>
                  <a:pt x="263659" y="535468"/>
                  <a:pt x="269100" y="540184"/>
                </a:cubicBezTo>
                <a:cubicBezTo>
                  <a:pt x="274542" y="544900"/>
                  <a:pt x="280528" y="548346"/>
                  <a:pt x="287058" y="550522"/>
                </a:cubicBezTo>
                <a:cubicBezTo>
                  <a:pt x="293587" y="552699"/>
                  <a:pt x="300117" y="553787"/>
                  <a:pt x="306647" y="553787"/>
                </a:cubicBezTo>
                <a:cubicBezTo>
                  <a:pt x="313902" y="553787"/>
                  <a:pt x="322065" y="551611"/>
                  <a:pt x="331134" y="547258"/>
                </a:cubicBezTo>
                <a:cubicBezTo>
                  <a:pt x="340203" y="542904"/>
                  <a:pt x="349091" y="537826"/>
                  <a:pt x="357798" y="532021"/>
                </a:cubicBezTo>
                <a:lnTo>
                  <a:pt x="356709" y="532021"/>
                </a:lnTo>
                <a:cubicBezTo>
                  <a:pt x="364690" y="527668"/>
                  <a:pt x="372489" y="523496"/>
                  <a:pt x="380108" y="519506"/>
                </a:cubicBezTo>
                <a:cubicBezTo>
                  <a:pt x="387725" y="515515"/>
                  <a:pt x="394437" y="513520"/>
                  <a:pt x="400241" y="513520"/>
                </a:cubicBezTo>
                <a:cubicBezTo>
                  <a:pt x="411124" y="513520"/>
                  <a:pt x="420738" y="516604"/>
                  <a:pt x="429082" y="522771"/>
                </a:cubicBezTo>
                <a:cubicBezTo>
                  <a:pt x="437425" y="528938"/>
                  <a:pt x="441597" y="536737"/>
                  <a:pt x="441597" y="546169"/>
                </a:cubicBezTo>
                <a:cubicBezTo>
                  <a:pt x="441597" y="549797"/>
                  <a:pt x="434341" y="559773"/>
                  <a:pt x="419831" y="576098"/>
                </a:cubicBezTo>
                <a:cubicBezTo>
                  <a:pt x="405320" y="592422"/>
                  <a:pt x="380652" y="616909"/>
                  <a:pt x="345826" y="649558"/>
                </a:cubicBezTo>
                <a:lnTo>
                  <a:pt x="419831" y="687649"/>
                </a:lnTo>
                <a:lnTo>
                  <a:pt x="634227" y="477606"/>
                </a:lnTo>
                <a:cubicBezTo>
                  <a:pt x="642933" y="489940"/>
                  <a:pt x="651458" y="503907"/>
                  <a:pt x="659802" y="519506"/>
                </a:cubicBezTo>
                <a:cubicBezTo>
                  <a:pt x="668146" y="535105"/>
                  <a:pt x="672318" y="549797"/>
                  <a:pt x="672318" y="563582"/>
                </a:cubicBezTo>
                <a:lnTo>
                  <a:pt x="672318" y="873749"/>
                </a:lnTo>
                <a:lnTo>
                  <a:pt x="729998" y="927076"/>
                </a:lnTo>
                <a:lnTo>
                  <a:pt x="729998" y="361157"/>
                </a:lnTo>
                <a:lnTo>
                  <a:pt x="809584" y="361157"/>
                </a:lnTo>
                <a:lnTo>
                  <a:pt x="815974" y="361157"/>
                </a:lnTo>
                <a:lnTo>
                  <a:pt x="896648" y="361157"/>
                </a:lnTo>
                <a:lnTo>
                  <a:pt x="896648" y="874838"/>
                </a:lnTo>
                <a:lnTo>
                  <a:pt x="953241" y="927076"/>
                </a:lnTo>
                <a:lnTo>
                  <a:pt x="953241" y="361157"/>
                </a:lnTo>
                <a:lnTo>
                  <a:pt x="1065670" y="361157"/>
                </a:lnTo>
                <a:lnTo>
                  <a:pt x="1087102" y="361157"/>
                </a:lnTo>
                <a:lnTo>
                  <a:pt x="1421547" y="361157"/>
                </a:lnTo>
                <a:lnTo>
                  <a:pt x="1421547" y="391630"/>
                </a:lnTo>
                <a:lnTo>
                  <a:pt x="1096143" y="570112"/>
                </a:lnTo>
                <a:lnTo>
                  <a:pt x="1158176" y="646293"/>
                </a:lnTo>
                <a:cubicBezTo>
                  <a:pt x="1224201" y="656451"/>
                  <a:pt x="1282606" y="681119"/>
                  <a:pt x="1333394" y="720298"/>
                </a:cubicBezTo>
                <a:cubicBezTo>
                  <a:pt x="1384181" y="759477"/>
                  <a:pt x="1422272" y="819334"/>
                  <a:pt x="1447665" y="899869"/>
                </a:cubicBezTo>
                <a:lnTo>
                  <a:pt x="1479227" y="929253"/>
                </a:lnTo>
                <a:lnTo>
                  <a:pt x="1479227" y="361157"/>
                </a:lnTo>
                <a:lnTo>
                  <a:pt x="1562059" y="361157"/>
                </a:lnTo>
                <a:lnTo>
                  <a:pt x="1573909" y="361157"/>
                </a:lnTo>
                <a:lnTo>
                  <a:pt x="1892904" y="361157"/>
                </a:lnTo>
                <a:lnTo>
                  <a:pt x="1892904" y="391630"/>
                </a:lnTo>
                <a:lnTo>
                  <a:pt x="1584913" y="569024"/>
                </a:lnTo>
                <a:lnTo>
                  <a:pt x="1642593" y="644117"/>
                </a:lnTo>
                <a:cubicBezTo>
                  <a:pt x="1703538" y="652098"/>
                  <a:pt x="1757954" y="676585"/>
                  <a:pt x="1805839" y="717577"/>
                </a:cubicBezTo>
                <a:cubicBezTo>
                  <a:pt x="1853725" y="758570"/>
                  <a:pt x="1890364" y="819697"/>
                  <a:pt x="1915758" y="900957"/>
                </a:cubicBezTo>
                <a:lnTo>
                  <a:pt x="1950584" y="925988"/>
                </a:lnTo>
                <a:lnTo>
                  <a:pt x="1950584" y="462370"/>
                </a:lnTo>
                <a:lnTo>
                  <a:pt x="1952760" y="462370"/>
                </a:lnTo>
                <a:cubicBezTo>
                  <a:pt x="1970899" y="462370"/>
                  <a:pt x="1989400" y="464909"/>
                  <a:pt x="2008264" y="469988"/>
                </a:cubicBezTo>
                <a:cubicBezTo>
                  <a:pt x="2027128" y="475067"/>
                  <a:pt x="2044178" y="482141"/>
                  <a:pt x="2059414" y="491210"/>
                </a:cubicBezTo>
                <a:cubicBezTo>
                  <a:pt x="2074650" y="500279"/>
                  <a:pt x="2086985" y="510981"/>
                  <a:pt x="2096417" y="523315"/>
                </a:cubicBezTo>
                <a:cubicBezTo>
                  <a:pt x="2105849" y="535649"/>
                  <a:pt x="2110565" y="548709"/>
                  <a:pt x="2110565" y="562494"/>
                </a:cubicBezTo>
                <a:cubicBezTo>
                  <a:pt x="2110565" y="574102"/>
                  <a:pt x="2108025" y="584985"/>
                  <a:pt x="2102946" y="595143"/>
                </a:cubicBezTo>
                <a:cubicBezTo>
                  <a:pt x="2097142" y="592966"/>
                  <a:pt x="2090612" y="590608"/>
                  <a:pt x="2083357" y="588069"/>
                </a:cubicBezTo>
                <a:cubicBezTo>
                  <a:pt x="2076102" y="585530"/>
                  <a:pt x="2069572" y="584260"/>
                  <a:pt x="2063767" y="584260"/>
                </a:cubicBezTo>
                <a:cubicBezTo>
                  <a:pt x="2052884" y="584260"/>
                  <a:pt x="2043271" y="586618"/>
                  <a:pt x="2034927" y="591334"/>
                </a:cubicBezTo>
                <a:cubicBezTo>
                  <a:pt x="2026584" y="596050"/>
                  <a:pt x="2019691" y="602036"/>
                  <a:pt x="2014250" y="609291"/>
                </a:cubicBezTo>
                <a:cubicBezTo>
                  <a:pt x="2008808" y="616546"/>
                  <a:pt x="2004818" y="624164"/>
                  <a:pt x="2002278" y="632145"/>
                </a:cubicBezTo>
                <a:cubicBezTo>
                  <a:pt x="1999739" y="640126"/>
                  <a:pt x="1998469" y="647382"/>
                  <a:pt x="1998469" y="653912"/>
                </a:cubicBezTo>
                <a:cubicBezTo>
                  <a:pt x="1998469" y="674227"/>
                  <a:pt x="2005724" y="690007"/>
                  <a:pt x="2020235" y="701253"/>
                </a:cubicBezTo>
                <a:cubicBezTo>
                  <a:pt x="2034746" y="712499"/>
                  <a:pt x="2049619" y="718122"/>
                  <a:pt x="2064856" y="718122"/>
                </a:cubicBezTo>
                <a:cubicBezTo>
                  <a:pt x="2080818" y="718122"/>
                  <a:pt x="2094784" y="713587"/>
                  <a:pt x="2106755" y="704518"/>
                </a:cubicBezTo>
                <a:cubicBezTo>
                  <a:pt x="2118727" y="695449"/>
                  <a:pt x="2128703" y="684021"/>
                  <a:pt x="2136684" y="670236"/>
                </a:cubicBezTo>
                <a:cubicBezTo>
                  <a:pt x="2144665" y="656451"/>
                  <a:pt x="2150650" y="642121"/>
                  <a:pt x="2154641" y="627248"/>
                </a:cubicBezTo>
                <a:cubicBezTo>
                  <a:pt x="2158632" y="612375"/>
                  <a:pt x="2160627" y="598771"/>
                  <a:pt x="2160627" y="586437"/>
                </a:cubicBezTo>
                <a:cubicBezTo>
                  <a:pt x="2160627" y="565396"/>
                  <a:pt x="2156273" y="544174"/>
                  <a:pt x="2147567" y="522771"/>
                </a:cubicBezTo>
                <a:cubicBezTo>
                  <a:pt x="2138861" y="501367"/>
                  <a:pt x="2125619" y="481415"/>
                  <a:pt x="2107844" y="462914"/>
                </a:cubicBezTo>
                <a:cubicBezTo>
                  <a:pt x="2090068" y="444413"/>
                  <a:pt x="2068121" y="428269"/>
                  <a:pt x="2042001" y="414484"/>
                </a:cubicBezTo>
                <a:cubicBezTo>
                  <a:pt x="2015882" y="400699"/>
                  <a:pt x="1985409" y="390904"/>
                  <a:pt x="1950584" y="385100"/>
                </a:cubicBezTo>
                <a:lnTo>
                  <a:pt x="1950584" y="361157"/>
                </a:lnTo>
                <a:lnTo>
                  <a:pt x="2228808" y="361157"/>
                </a:lnTo>
                <a:lnTo>
                  <a:pt x="2242249" y="361157"/>
                </a:lnTo>
                <a:lnTo>
                  <a:pt x="2315873" y="361157"/>
                </a:lnTo>
                <a:lnTo>
                  <a:pt x="2315873" y="874838"/>
                </a:lnTo>
                <a:lnTo>
                  <a:pt x="2372465" y="927076"/>
                </a:lnTo>
                <a:lnTo>
                  <a:pt x="2372465" y="361157"/>
                </a:lnTo>
                <a:lnTo>
                  <a:pt x="2485984" y="361157"/>
                </a:lnTo>
                <a:lnTo>
                  <a:pt x="2506326" y="361157"/>
                </a:lnTo>
                <a:lnTo>
                  <a:pt x="2921306" y="361157"/>
                </a:lnTo>
                <a:lnTo>
                  <a:pt x="2921306" y="462370"/>
                </a:lnTo>
                <a:cubicBezTo>
                  <a:pt x="2903893" y="442055"/>
                  <a:pt x="2886661" y="428632"/>
                  <a:pt x="2869611" y="422102"/>
                </a:cubicBezTo>
                <a:cubicBezTo>
                  <a:pt x="2852561" y="415573"/>
                  <a:pt x="2840771" y="412308"/>
                  <a:pt x="2834241" y="412308"/>
                </a:cubicBezTo>
                <a:cubicBezTo>
                  <a:pt x="2811750" y="412308"/>
                  <a:pt x="2795062" y="418112"/>
                  <a:pt x="2784179" y="429721"/>
                </a:cubicBezTo>
                <a:cubicBezTo>
                  <a:pt x="2773296" y="441329"/>
                  <a:pt x="2767492" y="456203"/>
                  <a:pt x="2766766" y="474341"/>
                </a:cubicBezTo>
                <a:cubicBezTo>
                  <a:pt x="2752256" y="457654"/>
                  <a:pt x="2737926" y="444775"/>
                  <a:pt x="2723778" y="435706"/>
                </a:cubicBezTo>
                <a:cubicBezTo>
                  <a:pt x="2709630" y="426637"/>
                  <a:pt x="2696752" y="419926"/>
                  <a:pt x="2685143" y="415573"/>
                </a:cubicBezTo>
                <a:cubicBezTo>
                  <a:pt x="2673535" y="411219"/>
                  <a:pt x="2663559" y="408499"/>
                  <a:pt x="2655215" y="407410"/>
                </a:cubicBezTo>
                <a:cubicBezTo>
                  <a:pt x="2646871" y="406322"/>
                  <a:pt x="2641248" y="405778"/>
                  <a:pt x="2638346" y="405778"/>
                </a:cubicBezTo>
                <a:cubicBezTo>
                  <a:pt x="2599893" y="405778"/>
                  <a:pt x="2569964" y="415935"/>
                  <a:pt x="2548561" y="436250"/>
                </a:cubicBezTo>
                <a:cubicBezTo>
                  <a:pt x="2527158" y="456565"/>
                  <a:pt x="2516456" y="482322"/>
                  <a:pt x="2516456" y="513520"/>
                </a:cubicBezTo>
                <a:cubicBezTo>
                  <a:pt x="2516456" y="554150"/>
                  <a:pt x="2528246" y="584804"/>
                  <a:pt x="2551826" y="605482"/>
                </a:cubicBezTo>
                <a:cubicBezTo>
                  <a:pt x="2575406" y="626160"/>
                  <a:pt x="2604246" y="636499"/>
                  <a:pt x="2638346" y="636499"/>
                </a:cubicBezTo>
                <a:cubicBezTo>
                  <a:pt x="2660838" y="636499"/>
                  <a:pt x="2679339" y="631057"/>
                  <a:pt x="2693850" y="620174"/>
                </a:cubicBezTo>
                <a:cubicBezTo>
                  <a:pt x="2708361" y="609291"/>
                  <a:pt x="2715616" y="594780"/>
                  <a:pt x="2715616" y="576642"/>
                </a:cubicBezTo>
                <a:cubicBezTo>
                  <a:pt x="2715616" y="563582"/>
                  <a:pt x="2710356" y="551067"/>
                  <a:pt x="2699835" y="539095"/>
                </a:cubicBezTo>
                <a:cubicBezTo>
                  <a:pt x="2689315" y="527124"/>
                  <a:pt x="2674986" y="521138"/>
                  <a:pt x="2656847" y="521138"/>
                </a:cubicBezTo>
                <a:cubicBezTo>
                  <a:pt x="2651043" y="521138"/>
                  <a:pt x="2645057" y="521864"/>
                  <a:pt x="2638890" y="523315"/>
                </a:cubicBezTo>
                <a:cubicBezTo>
                  <a:pt x="2632723" y="524766"/>
                  <a:pt x="2626738" y="527487"/>
                  <a:pt x="2620933" y="531477"/>
                </a:cubicBezTo>
                <a:cubicBezTo>
                  <a:pt x="2615129" y="535468"/>
                  <a:pt x="2610413" y="540546"/>
                  <a:pt x="2606785" y="546713"/>
                </a:cubicBezTo>
                <a:cubicBezTo>
                  <a:pt x="2603158" y="552880"/>
                  <a:pt x="2601344" y="560680"/>
                  <a:pt x="2601344" y="570112"/>
                </a:cubicBezTo>
                <a:lnTo>
                  <a:pt x="2601344" y="573377"/>
                </a:lnTo>
                <a:cubicBezTo>
                  <a:pt x="2590461" y="571926"/>
                  <a:pt x="2581029" y="567391"/>
                  <a:pt x="2573048" y="559773"/>
                </a:cubicBezTo>
                <a:cubicBezTo>
                  <a:pt x="2565067" y="552155"/>
                  <a:pt x="2561077" y="543267"/>
                  <a:pt x="2561077" y="533110"/>
                </a:cubicBezTo>
                <a:cubicBezTo>
                  <a:pt x="2561077" y="523678"/>
                  <a:pt x="2563979" y="515153"/>
                  <a:pt x="2569783" y="507534"/>
                </a:cubicBezTo>
                <a:cubicBezTo>
                  <a:pt x="2575587" y="499916"/>
                  <a:pt x="2582843" y="493024"/>
                  <a:pt x="2591549" y="486857"/>
                </a:cubicBezTo>
                <a:cubicBezTo>
                  <a:pt x="2600256" y="480689"/>
                  <a:pt x="2610050" y="475792"/>
                  <a:pt x="2620933" y="472164"/>
                </a:cubicBezTo>
                <a:cubicBezTo>
                  <a:pt x="2631816" y="468537"/>
                  <a:pt x="2642337" y="466360"/>
                  <a:pt x="2652494" y="465635"/>
                </a:cubicBezTo>
                <a:cubicBezTo>
                  <a:pt x="2675711" y="465635"/>
                  <a:pt x="2696933" y="473797"/>
                  <a:pt x="2716160" y="490121"/>
                </a:cubicBezTo>
                <a:cubicBezTo>
                  <a:pt x="2735387" y="506446"/>
                  <a:pt x="2751167" y="527668"/>
                  <a:pt x="2763501" y="553787"/>
                </a:cubicBezTo>
                <a:lnTo>
                  <a:pt x="2815740" y="579907"/>
                </a:lnTo>
                <a:cubicBezTo>
                  <a:pt x="2814289" y="569024"/>
                  <a:pt x="2813019" y="560136"/>
                  <a:pt x="2811931" y="553243"/>
                </a:cubicBezTo>
                <a:cubicBezTo>
                  <a:pt x="2810843" y="546351"/>
                  <a:pt x="2810299" y="541090"/>
                  <a:pt x="2810299" y="537463"/>
                </a:cubicBezTo>
                <a:cubicBezTo>
                  <a:pt x="2810299" y="516422"/>
                  <a:pt x="2814833" y="500642"/>
                  <a:pt x="2823902" y="490121"/>
                </a:cubicBezTo>
                <a:cubicBezTo>
                  <a:pt x="2832972" y="479601"/>
                  <a:pt x="2843310" y="474341"/>
                  <a:pt x="2854919" y="474341"/>
                </a:cubicBezTo>
                <a:cubicBezTo>
                  <a:pt x="2855645" y="475067"/>
                  <a:pt x="2856370" y="475429"/>
                  <a:pt x="2857096" y="475429"/>
                </a:cubicBezTo>
                <a:lnTo>
                  <a:pt x="2859272" y="475429"/>
                </a:lnTo>
                <a:cubicBezTo>
                  <a:pt x="2863626" y="476155"/>
                  <a:pt x="2867797" y="477062"/>
                  <a:pt x="2871788" y="478150"/>
                </a:cubicBezTo>
                <a:cubicBezTo>
                  <a:pt x="2875778" y="479238"/>
                  <a:pt x="2880131" y="481596"/>
                  <a:pt x="2884847" y="485224"/>
                </a:cubicBezTo>
                <a:cubicBezTo>
                  <a:pt x="2889563" y="488852"/>
                  <a:pt x="2894824" y="493931"/>
                  <a:pt x="2900628" y="500460"/>
                </a:cubicBezTo>
                <a:cubicBezTo>
                  <a:pt x="2906432" y="506990"/>
                  <a:pt x="2913325" y="516059"/>
                  <a:pt x="2921306" y="527668"/>
                </a:cubicBezTo>
                <a:lnTo>
                  <a:pt x="2921306" y="773625"/>
                </a:lnTo>
                <a:cubicBezTo>
                  <a:pt x="2890833" y="732995"/>
                  <a:pt x="2859816" y="703067"/>
                  <a:pt x="2828256" y="683840"/>
                </a:cubicBezTo>
                <a:cubicBezTo>
                  <a:pt x="2796695" y="664613"/>
                  <a:pt x="2759148" y="655000"/>
                  <a:pt x="2715616" y="655000"/>
                </a:cubicBezTo>
                <a:cubicBezTo>
                  <a:pt x="2685869" y="655000"/>
                  <a:pt x="2659205" y="659716"/>
                  <a:pt x="2635625" y="669148"/>
                </a:cubicBezTo>
                <a:cubicBezTo>
                  <a:pt x="2612046" y="678580"/>
                  <a:pt x="2591912" y="690188"/>
                  <a:pt x="2575225" y="703974"/>
                </a:cubicBezTo>
                <a:cubicBezTo>
                  <a:pt x="2558537" y="717759"/>
                  <a:pt x="2545659" y="732451"/>
                  <a:pt x="2536590" y="748050"/>
                </a:cubicBezTo>
                <a:cubicBezTo>
                  <a:pt x="2527520" y="763649"/>
                  <a:pt x="2522986" y="777616"/>
                  <a:pt x="2522986" y="789950"/>
                </a:cubicBezTo>
                <a:cubicBezTo>
                  <a:pt x="2522986" y="799382"/>
                  <a:pt x="2528246" y="808451"/>
                  <a:pt x="2538766" y="817157"/>
                </a:cubicBezTo>
                <a:cubicBezTo>
                  <a:pt x="2549287" y="825864"/>
                  <a:pt x="2559625" y="830217"/>
                  <a:pt x="2569783" y="830217"/>
                </a:cubicBezTo>
                <a:cubicBezTo>
                  <a:pt x="2579215" y="830217"/>
                  <a:pt x="2586833" y="829129"/>
                  <a:pt x="2592637" y="826952"/>
                </a:cubicBezTo>
                <a:cubicBezTo>
                  <a:pt x="2598442" y="824776"/>
                  <a:pt x="2604246" y="822236"/>
                  <a:pt x="2610050" y="819334"/>
                </a:cubicBezTo>
                <a:cubicBezTo>
                  <a:pt x="2615855" y="817157"/>
                  <a:pt x="2621659" y="814981"/>
                  <a:pt x="2627463" y="812804"/>
                </a:cubicBezTo>
                <a:cubicBezTo>
                  <a:pt x="2633267" y="810628"/>
                  <a:pt x="2640160" y="809539"/>
                  <a:pt x="2648141" y="809539"/>
                </a:cubicBezTo>
                <a:cubicBezTo>
                  <a:pt x="2659024" y="809539"/>
                  <a:pt x="2667005" y="812441"/>
                  <a:pt x="2672084" y="818246"/>
                </a:cubicBezTo>
                <a:cubicBezTo>
                  <a:pt x="2677162" y="824050"/>
                  <a:pt x="2680427" y="832031"/>
                  <a:pt x="2681878" y="842188"/>
                </a:cubicBezTo>
                <a:lnTo>
                  <a:pt x="2611139" y="894427"/>
                </a:lnTo>
                <a:lnTo>
                  <a:pt x="2679702" y="922723"/>
                </a:lnTo>
                <a:cubicBezTo>
                  <a:pt x="2713077" y="900957"/>
                  <a:pt x="2746451" y="878647"/>
                  <a:pt x="2779826" y="855792"/>
                </a:cubicBezTo>
                <a:cubicBezTo>
                  <a:pt x="2813201" y="832938"/>
                  <a:pt x="2846575" y="810265"/>
                  <a:pt x="2879950" y="787773"/>
                </a:cubicBezTo>
                <a:lnTo>
                  <a:pt x="2884303" y="793215"/>
                </a:lnTo>
                <a:lnTo>
                  <a:pt x="2884303" y="792126"/>
                </a:lnTo>
                <a:cubicBezTo>
                  <a:pt x="2894461" y="805186"/>
                  <a:pt x="2903167" y="817883"/>
                  <a:pt x="2910423" y="830217"/>
                </a:cubicBezTo>
                <a:cubicBezTo>
                  <a:pt x="2917678" y="842551"/>
                  <a:pt x="2921306" y="857062"/>
                  <a:pt x="2921306" y="873749"/>
                </a:cubicBezTo>
                <a:lnTo>
                  <a:pt x="2921306" y="885721"/>
                </a:lnTo>
                <a:lnTo>
                  <a:pt x="2978986" y="939048"/>
                </a:lnTo>
                <a:lnTo>
                  <a:pt x="2978986" y="361157"/>
                </a:lnTo>
                <a:lnTo>
                  <a:pt x="3057483" y="361157"/>
                </a:lnTo>
                <a:lnTo>
                  <a:pt x="3070404" y="361157"/>
                </a:lnTo>
                <a:lnTo>
                  <a:pt x="3690877" y="361157"/>
                </a:lnTo>
                <a:lnTo>
                  <a:pt x="3652787" y="308919"/>
                </a:lnTo>
                <a:lnTo>
                  <a:pt x="3029048" y="308919"/>
                </a:lnTo>
                <a:lnTo>
                  <a:pt x="3021569" y="308919"/>
                </a:lnTo>
                <a:lnTo>
                  <a:pt x="2466059" y="308919"/>
                </a:lnTo>
                <a:lnTo>
                  <a:pt x="2450069" y="308919"/>
                </a:lnTo>
                <a:lnTo>
                  <a:pt x="2361582" y="308919"/>
                </a:lnTo>
                <a:lnTo>
                  <a:pt x="2327844" y="258857"/>
                </a:lnTo>
                <a:cubicBezTo>
                  <a:pt x="2360493" y="217501"/>
                  <a:pt x="2395863" y="187028"/>
                  <a:pt x="2433954" y="167439"/>
                </a:cubicBezTo>
                <a:cubicBezTo>
                  <a:pt x="2472045" y="147849"/>
                  <a:pt x="2513945" y="138055"/>
                  <a:pt x="2559653" y="138055"/>
                </a:cubicBezTo>
                <a:cubicBezTo>
                  <a:pt x="2585047" y="138055"/>
                  <a:pt x="2609534" y="140957"/>
                  <a:pt x="2633114" y="146761"/>
                </a:cubicBezTo>
                <a:cubicBezTo>
                  <a:pt x="2656694" y="152565"/>
                  <a:pt x="2679911" y="160728"/>
                  <a:pt x="2702766" y="171248"/>
                </a:cubicBezTo>
                <a:cubicBezTo>
                  <a:pt x="2725620" y="181768"/>
                  <a:pt x="2748112" y="193740"/>
                  <a:pt x="2770241" y="207162"/>
                </a:cubicBezTo>
                <a:cubicBezTo>
                  <a:pt x="2792369" y="220584"/>
                  <a:pt x="2815042" y="234914"/>
                  <a:pt x="2838260" y="250150"/>
                </a:cubicBezTo>
                <a:lnTo>
                  <a:pt x="2838260" y="205530"/>
                </a:lnTo>
                <a:cubicBezTo>
                  <a:pt x="2809238" y="183763"/>
                  <a:pt x="2782575" y="164537"/>
                  <a:pt x="2758269" y="147849"/>
                </a:cubicBezTo>
                <a:cubicBezTo>
                  <a:pt x="2733964" y="131162"/>
                  <a:pt x="2709840" y="116833"/>
                  <a:pt x="2685897" y="104861"/>
                </a:cubicBezTo>
                <a:cubicBezTo>
                  <a:pt x="2661954" y="92890"/>
                  <a:pt x="2637467" y="83821"/>
                  <a:pt x="2612436" y="77654"/>
                </a:cubicBezTo>
                <a:cubicBezTo>
                  <a:pt x="2587405" y="71487"/>
                  <a:pt x="2560379" y="68403"/>
                  <a:pt x="2531357" y="68403"/>
                </a:cubicBezTo>
                <a:cubicBezTo>
                  <a:pt x="2502336" y="68403"/>
                  <a:pt x="2475128" y="71124"/>
                  <a:pt x="2449734" y="76565"/>
                </a:cubicBezTo>
                <a:cubicBezTo>
                  <a:pt x="2424341" y="82007"/>
                  <a:pt x="2400217" y="91076"/>
                  <a:pt x="2377362" y="103773"/>
                </a:cubicBezTo>
                <a:cubicBezTo>
                  <a:pt x="2354508" y="116470"/>
                  <a:pt x="2332560" y="132794"/>
                  <a:pt x="2311520" y="152747"/>
                </a:cubicBezTo>
                <a:cubicBezTo>
                  <a:pt x="2290479" y="172699"/>
                  <a:pt x="2269439" y="197186"/>
                  <a:pt x="2248398" y="226207"/>
                </a:cubicBezTo>
                <a:lnTo>
                  <a:pt x="2313696" y="308919"/>
                </a:lnTo>
                <a:lnTo>
                  <a:pt x="2201982" y="308919"/>
                </a:lnTo>
                <a:lnTo>
                  <a:pt x="2192894" y="308919"/>
                </a:lnTo>
                <a:lnTo>
                  <a:pt x="1531465" y="308919"/>
                </a:lnTo>
                <a:lnTo>
                  <a:pt x="1526145" y="308919"/>
                </a:lnTo>
                <a:lnTo>
                  <a:pt x="1046834" y="308919"/>
                </a:lnTo>
                <a:lnTo>
                  <a:pt x="1029756" y="308919"/>
                </a:lnTo>
                <a:lnTo>
                  <a:pt x="942357" y="308919"/>
                </a:lnTo>
                <a:lnTo>
                  <a:pt x="908620" y="258857"/>
                </a:lnTo>
                <a:cubicBezTo>
                  <a:pt x="941268" y="217501"/>
                  <a:pt x="976638" y="187028"/>
                  <a:pt x="1014729" y="167439"/>
                </a:cubicBezTo>
                <a:cubicBezTo>
                  <a:pt x="1052820" y="147849"/>
                  <a:pt x="1094720" y="138055"/>
                  <a:pt x="1140428" y="138055"/>
                </a:cubicBezTo>
                <a:cubicBezTo>
                  <a:pt x="1165823" y="138055"/>
                  <a:pt x="1190309" y="140957"/>
                  <a:pt x="1213889" y="146761"/>
                </a:cubicBezTo>
                <a:cubicBezTo>
                  <a:pt x="1237470" y="152565"/>
                  <a:pt x="1260686" y="160728"/>
                  <a:pt x="1283541" y="171248"/>
                </a:cubicBezTo>
                <a:cubicBezTo>
                  <a:pt x="1306396" y="181768"/>
                  <a:pt x="1328887" y="193740"/>
                  <a:pt x="1351016" y="207162"/>
                </a:cubicBezTo>
                <a:cubicBezTo>
                  <a:pt x="1373144" y="220584"/>
                  <a:pt x="1395818" y="234914"/>
                  <a:pt x="1419035" y="250150"/>
                </a:cubicBezTo>
                <a:lnTo>
                  <a:pt x="1419035" y="205530"/>
                </a:lnTo>
                <a:cubicBezTo>
                  <a:pt x="1390013" y="183763"/>
                  <a:pt x="1363350" y="164537"/>
                  <a:pt x="1339045" y="147849"/>
                </a:cubicBezTo>
                <a:cubicBezTo>
                  <a:pt x="1314739" y="131162"/>
                  <a:pt x="1290615" y="116833"/>
                  <a:pt x="1266672" y="104861"/>
                </a:cubicBezTo>
                <a:cubicBezTo>
                  <a:pt x="1242729" y="92890"/>
                  <a:pt x="1218242" y="83821"/>
                  <a:pt x="1193211" y="77654"/>
                </a:cubicBezTo>
                <a:cubicBezTo>
                  <a:pt x="1168180" y="71487"/>
                  <a:pt x="1141154" y="68403"/>
                  <a:pt x="1112132" y="68403"/>
                </a:cubicBezTo>
                <a:close/>
                <a:moveTo>
                  <a:pt x="0" y="0"/>
                </a:moveTo>
                <a:lnTo>
                  <a:pt x="8068282" y="0"/>
                </a:lnTo>
                <a:lnTo>
                  <a:pt x="8068282" y="1123116"/>
                </a:lnTo>
                <a:lnTo>
                  <a:pt x="0" y="112311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47" y="2027559"/>
            <a:ext cx="2857143" cy="28571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82" y="1993972"/>
            <a:ext cx="2857143" cy="28571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9252" y="5069862"/>
            <a:ext cx="1063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858" y="2834576"/>
            <a:ext cx="9787371" cy="29288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410020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1279971" y="2820642"/>
            <a:ext cx="9787817" cy="2979572"/>
          </a:xfrm>
          <a:custGeom>
            <a:avLst/>
            <a:gdLst/>
            <a:ahLst/>
            <a:cxnLst/>
            <a:rect l="l" t="t" r="r" b="b"/>
            <a:pathLst>
              <a:path w="10461811" h="2928881">
                <a:moveTo>
                  <a:pt x="9774910" y="2876378"/>
                </a:moveTo>
                <a:lnTo>
                  <a:pt x="9872235" y="2876378"/>
                </a:lnTo>
                <a:lnTo>
                  <a:pt x="9888667" y="2928881"/>
                </a:lnTo>
                <a:close/>
                <a:moveTo>
                  <a:pt x="4329176" y="2876378"/>
                </a:moveTo>
                <a:lnTo>
                  <a:pt x="4526921" y="2876378"/>
                </a:lnTo>
                <a:lnTo>
                  <a:pt x="4518168" y="2881917"/>
                </a:lnTo>
                <a:cubicBezTo>
                  <a:pt x="4455548" y="2913226"/>
                  <a:pt x="4414276" y="2928881"/>
                  <a:pt x="4394352" y="2928881"/>
                </a:cubicBezTo>
                <a:close/>
                <a:moveTo>
                  <a:pt x="1773386" y="1157036"/>
                </a:moveTo>
                <a:lnTo>
                  <a:pt x="1773386" y="2198795"/>
                </a:lnTo>
                <a:cubicBezTo>
                  <a:pt x="1650994" y="2028015"/>
                  <a:pt x="1530024" y="1895660"/>
                  <a:pt x="1410478" y="1801731"/>
                </a:cubicBezTo>
                <a:cubicBezTo>
                  <a:pt x="1290932" y="1707802"/>
                  <a:pt x="1155731" y="1632374"/>
                  <a:pt x="1004875" y="1575447"/>
                </a:cubicBezTo>
                <a:cubicBezTo>
                  <a:pt x="1141500" y="1501443"/>
                  <a:pt x="1269585" y="1431707"/>
                  <a:pt x="1389131" y="1366242"/>
                </a:cubicBezTo>
                <a:cubicBezTo>
                  <a:pt x="1508677" y="1300776"/>
                  <a:pt x="1636762" y="1231041"/>
                  <a:pt x="1773386" y="1157036"/>
                </a:cubicBezTo>
                <a:close/>
                <a:moveTo>
                  <a:pt x="6760216" y="1067376"/>
                </a:moveTo>
                <a:lnTo>
                  <a:pt x="6760216" y="2168909"/>
                </a:lnTo>
                <a:cubicBezTo>
                  <a:pt x="6632131" y="1983897"/>
                  <a:pt x="6504757" y="1840157"/>
                  <a:pt x="6378096" y="1737689"/>
                </a:cubicBezTo>
                <a:cubicBezTo>
                  <a:pt x="6251434" y="1635221"/>
                  <a:pt x="6116944" y="1552677"/>
                  <a:pt x="5974627" y="1490057"/>
                </a:cubicBezTo>
                <a:close/>
                <a:moveTo>
                  <a:pt x="5137246" y="623348"/>
                </a:moveTo>
                <a:lnTo>
                  <a:pt x="5368357" y="623348"/>
                </a:lnTo>
                <a:lnTo>
                  <a:pt x="5419033" y="623348"/>
                </a:lnTo>
                <a:lnTo>
                  <a:pt x="6760216" y="623348"/>
                </a:lnTo>
                <a:lnTo>
                  <a:pt x="6760216" y="738624"/>
                </a:lnTo>
                <a:lnTo>
                  <a:pt x="5466556" y="1443093"/>
                </a:lnTo>
                <a:lnTo>
                  <a:pt x="5709918" y="1741958"/>
                </a:lnTo>
                <a:cubicBezTo>
                  <a:pt x="5832310" y="1759036"/>
                  <a:pt x="5952568" y="1791769"/>
                  <a:pt x="6070691" y="1840157"/>
                </a:cubicBezTo>
                <a:cubicBezTo>
                  <a:pt x="6188814" y="1888545"/>
                  <a:pt x="6297687" y="1953299"/>
                  <a:pt x="6397308" y="2034419"/>
                </a:cubicBezTo>
                <a:cubicBezTo>
                  <a:pt x="6496930" y="2115540"/>
                  <a:pt x="6586590" y="2215162"/>
                  <a:pt x="6666287" y="2333285"/>
                </a:cubicBezTo>
                <a:cubicBezTo>
                  <a:pt x="6745984" y="2451408"/>
                  <a:pt x="6808604" y="2587321"/>
                  <a:pt x="6854146" y="2741023"/>
                </a:cubicBezTo>
                <a:lnTo>
                  <a:pt x="6986500" y="2839221"/>
                </a:lnTo>
                <a:lnTo>
                  <a:pt x="6986500" y="623348"/>
                </a:lnTo>
                <a:lnTo>
                  <a:pt x="7200450" y="623348"/>
                </a:lnTo>
                <a:lnTo>
                  <a:pt x="7353678" y="623348"/>
                </a:lnTo>
                <a:lnTo>
                  <a:pt x="7388308" y="623348"/>
                </a:lnTo>
                <a:cubicBezTo>
                  <a:pt x="7408232" y="631887"/>
                  <a:pt x="7430292" y="650388"/>
                  <a:pt x="7454486" y="678851"/>
                </a:cubicBezTo>
                <a:cubicBezTo>
                  <a:pt x="7478680" y="707315"/>
                  <a:pt x="7502162" y="738624"/>
                  <a:pt x="7524932" y="772780"/>
                </a:cubicBezTo>
                <a:cubicBezTo>
                  <a:pt x="7547703" y="806936"/>
                  <a:pt x="7566916" y="841092"/>
                  <a:pt x="7582570" y="875249"/>
                </a:cubicBezTo>
                <a:cubicBezTo>
                  <a:pt x="7598226" y="909405"/>
                  <a:pt x="7606053" y="936445"/>
                  <a:pt x="7606053" y="956369"/>
                </a:cubicBezTo>
                <a:lnTo>
                  <a:pt x="7606053" y="2638555"/>
                </a:lnTo>
                <a:lnTo>
                  <a:pt x="7828068" y="2843491"/>
                </a:lnTo>
                <a:lnTo>
                  <a:pt x="7828068" y="623348"/>
                </a:lnTo>
                <a:lnTo>
                  <a:pt x="8244907" y="623348"/>
                </a:lnTo>
                <a:lnTo>
                  <a:pt x="8306252" y="623348"/>
                </a:lnTo>
                <a:lnTo>
                  <a:pt x="8496808" y="623348"/>
                </a:lnTo>
                <a:lnTo>
                  <a:pt x="8496808" y="1801731"/>
                </a:lnTo>
                <a:lnTo>
                  <a:pt x="8795673" y="2062171"/>
                </a:lnTo>
                <a:lnTo>
                  <a:pt x="9026227" y="1797462"/>
                </a:lnTo>
                <a:cubicBezTo>
                  <a:pt x="9100232" y="1712072"/>
                  <a:pt x="9175659" y="1625970"/>
                  <a:pt x="9252511" y="1539157"/>
                </a:cubicBezTo>
                <a:cubicBezTo>
                  <a:pt x="9329362" y="1452343"/>
                  <a:pt x="9413329" y="1373358"/>
                  <a:pt x="9504411" y="1302199"/>
                </a:cubicBezTo>
                <a:cubicBezTo>
                  <a:pt x="9481641" y="1370511"/>
                  <a:pt x="9465986" y="1440958"/>
                  <a:pt x="9457447" y="1513540"/>
                </a:cubicBezTo>
                <a:cubicBezTo>
                  <a:pt x="9448908" y="1586121"/>
                  <a:pt x="9444638" y="1659414"/>
                  <a:pt x="9444638" y="1733419"/>
                </a:cubicBezTo>
                <a:cubicBezTo>
                  <a:pt x="9444638" y="1921277"/>
                  <a:pt x="9470255" y="2107713"/>
                  <a:pt x="9521489" y="2292725"/>
                </a:cubicBezTo>
                <a:cubicBezTo>
                  <a:pt x="9572724" y="2477737"/>
                  <a:pt x="9639613" y="2664172"/>
                  <a:pt x="9722156" y="2852030"/>
                </a:cubicBezTo>
                <a:lnTo>
                  <a:pt x="9774910" y="2876378"/>
                </a:lnTo>
                <a:lnTo>
                  <a:pt x="4526921" y="2876378"/>
                </a:lnTo>
                <a:lnTo>
                  <a:pt x="4612630" y="2822144"/>
                </a:lnTo>
                <a:cubicBezTo>
                  <a:pt x="4644296" y="2797950"/>
                  <a:pt x="4676139" y="2769486"/>
                  <a:pt x="4708160" y="2736753"/>
                </a:cubicBezTo>
                <a:cubicBezTo>
                  <a:pt x="4772203" y="2671288"/>
                  <a:pt x="4829841" y="2589455"/>
                  <a:pt x="4881075" y="2491257"/>
                </a:cubicBezTo>
                <a:cubicBezTo>
                  <a:pt x="4932309" y="2393058"/>
                  <a:pt x="4957926" y="2277070"/>
                  <a:pt x="4957926" y="2143292"/>
                </a:cubicBezTo>
                <a:cubicBezTo>
                  <a:pt x="4957926" y="2040824"/>
                  <a:pt x="4947965" y="1938356"/>
                  <a:pt x="4928040" y="1835887"/>
                </a:cubicBezTo>
                <a:cubicBezTo>
                  <a:pt x="4908116" y="1733419"/>
                  <a:pt x="4886768" y="1635221"/>
                  <a:pt x="4863997" y="1541291"/>
                </a:cubicBezTo>
                <a:cubicBezTo>
                  <a:pt x="4846919" y="1458748"/>
                  <a:pt x="4831976" y="1383320"/>
                  <a:pt x="4819167" y="1315008"/>
                </a:cubicBezTo>
                <a:cubicBezTo>
                  <a:pt x="4806359" y="1246696"/>
                  <a:pt x="4799955" y="1185499"/>
                  <a:pt x="4799955" y="1131419"/>
                </a:cubicBezTo>
                <a:cubicBezTo>
                  <a:pt x="4799955" y="1077338"/>
                  <a:pt x="4805648" y="1021123"/>
                  <a:pt x="4817033" y="962773"/>
                </a:cubicBezTo>
                <a:cubicBezTo>
                  <a:pt x="4828418" y="904423"/>
                  <a:pt x="4847631" y="851055"/>
                  <a:pt x="4874671" y="802667"/>
                </a:cubicBezTo>
                <a:cubicBezTo>
                  <a:pt x="4901712" y="754279"/>
                  <a:pt x="4936579" y="713007"/>
                  <a:pt x="4979274" y="678851"/>
                </a:cubicBezTo>
                <a:cubicBezTo>
                  <a:pt x="5021969" y="644695"/>
                  <a:pt x="5074626" y="626194"/>
                  <a:pt x="5137246" y="623348"/>
                </a:cubicBezTo>
                <a:close/>
                <a:moveTo>
                  <a:pt x="7620425" y="12435"/>
                </a:moveTo>
                <a:lnTo>
                  <a:pt x="10461811" y="12435"/>
                </a:lnTo>
                <a:lnTo>
                  <a:pt x="10461811" y="2876378"/>
                </a:lnTo>
                <a:lnTo>
                  <a:pt x="9872235" y="2876378"/>
                </a:lnTo>
                <a:lnTo>
                  <a:pt x="9844904" y="2789055"/>
                </a:lnTo>
                <a:cubicBezTo>
                  <a:pt x="9831384" y="2744225"/>
                  <a:pt x="9818932" y="2701174"/>
                  <a:pt x="9807546" y="2659902"/>
                </a:cubicBezTo>
                <a:cubicBezTo>
                  <a:pt x="9784776" y="2577358"/>
                  <a:pt x="9765563" y="2498372"/>
                  <a:pt x="9749908" y="2422945"/>
                </a:cubicBezTo>
                <a:cubicBezTo>
                  <a:pt x="9734253" y="2347517"/>
                  <a:pt x="9722868" y="2273512"/>
                  <a:pt x="9715752" y="2200930"/>
                </a:cubicBezTo>
                <a:cubicBezTo>
                  <a:pt x="9708636" y="2128349"/>
                  <a:pt x="9705078" y="2055055"/>
                  <a:pt x="9705078" y="1981051"/>
                </a:cubicBezTo>
                <a:cubicBezTo>
                  <a:pt x="9705078" y="1824502"/>
                  <a:pt x="9724291" y="1669377"/>
                  <a:pt x="9762717" y="1515674"/>
                </a:cubicBezTo>
                <a:cubicBezTo>
                  <a:pt x="9801142" y="1361972"/>
                  <a:pt x="9878705" y="1213963"/>
                  <a:pt x="9995405" y="1071646"/>
                </a:cubicBezTo>
                <a:lnTo>
                  <a:pt x="9585532" y="849631"/>
                </a:lnTo>
                <a:cubicBezTo>
                  <a:pt x="9426137" y="935022"/>
                  <a:pt x="9278839" y="1044606"/>
                  <a:pt x="9143639" y="1178383"/>
                </a:cubicBezTo>
                <a:cubicBezTo>
                  <a:pt x="9008438" y="1312161"/>
                  <a:pt x="8868255" y="1460171"/>
                  <a:pt x="8723092" y="1622412"/>
                </a:cubicBezTo>
                <a:lnTo>
                  <a:pt x="8723092" y="623348"/>
                </a:lnTo>
                <a:lnTo>
                  <a:pt x="10281462" y="623348"/>
                </a:lnTo>
                <a:lnTo>
                  <a:pt x="10119220" y="418411"/>
                </a:lnTo>
                <a:lnTo>
                  <a:pt x="8144011" y="418411"/>
                </a:lnTo>
                <a:lnTo>
                  <a:pt x="8104013" y="418411"/>
                </a:lnTo>
                <a:lnTo>
                  <a:pt x="7823798" y="418411"/>
                </a:lnTo>
                <a:lnTo>
                  <a:pt x="7802450" y="350099"/>
                </a:lnTo>
                <a:cubicBezTo>
                  <a:pt x="7788218" y="293172"/>
                  <a:pt x="7766160" y="229130"/>
                  <a:pt x="7736273" y="157971"/>
                </a:cubicBezTo>
                <a:cubicBezTo>
                  <a:pt x="7721330" y="122392"/>
                  <a:pt x="7703006" y="91438"/>
                  <a:pt x="7681303" y="65110"/>
                </a:cubicBezTo>
                <a:close/>
                <a:moveTo>
                  <a:pt x="1790904" y="12435"/>
                </a:moveTo>
                <a:lnTo>
                  <a:pt x="7606053" y="12435"/>
                </a:lnTo>
                <a:lnTo>
                  <a:pt x="7606053" y="593461"/>
                </a:lnTo>
                <a:cubicBezTo>
                  <a:pt x="7591821" y="562152"/>
                  <a:pt x="7571186" y="535111"/>
                  <a:pt x="7544145" y="512340"/>
                </a:cubicBezTo>
                <a:cubicBezTo>
                  <a:pt x="7517105" y="489570"/>
                  <a:pt x="7476544" y="458260"/>
                  <a:pt x="7422464" y="418411"/>
                </a:cubicBezTo>
                <a:lnTo>
                  <a:pt x="7187167" y="418411"/>
                </a:lnTo>
                <a:lnTo>
                  <a:pt x="7038209" y="418411"/>
                </a:lnTo>
                <a:lnTo>
                  <a:pt x="5256792" y="418411"/>
                </a:lnTo>
                <a:lnTo>
                  <a:pt x="5227463" y="418411"/>
                </a:lnTo>
                <a:lnTo>
                  <a:pt x="2200337" y="418411"/>
                </a:lnTo>
                <a:lnTo>
                  <a:pt x="2178478" y="418411"/>
                </a:lnTo>
                <a:lnTo>
                  <a:pt x="1991132" y="418411"/>
                </a:lnTo>
                <a:lnTo>
                  <a:pt x="1974053" y="350099"/>
                </a:lnTo>
                <a:cubicBezTo>
                  <a:pt x="1959822" y="287480"/>
                  <a:pt x="1939897" y="221302"/>
                  <a:pt x="1914280" y="151567"/>
                </a:cubicBezTo>
                <a:cubicBezTo>
                  <a:pt x="1901472" y="116699"/>
                  <a:pt x="1883326" y="86635"/>
                  <a:pt x="1859844" y="61374"/>
                </a:cubicBezTo>
                <a:close/>
                <a:moveTo>
                  <a:pt x="0" y="12435"/>
                </a:moveTo>
                <a:lnTo>
                  <a:pt x="1773386" y="12435"/>
                </a:lnTo>
                <a:lnTo>
                  <a:pt x="1773386" y="819745"/>
                </a:lnTo>
                <a:cubicBezTo>
                  <a:pt x="1753462" y="831130"/>
                  <a:pt x="1739231" y="838958"/>
                  <a:pt x="1730692" y="843227"/>
                </a:cubicBezTo>
                <a:cubicBezTo>
                  <a:pt x="1722152" y="847497"/>
                  <a:pt x="1713614" y="852478"/>
                  <a:pt x="1705075" y="858170"/>
                </a:cubicBezTo>
                <a:cubicBezTo>
                  <a:pt x="1648148" y="898019"/>
                  <a:pt x="1586951" y="935022"/>
                  <a:pt x="1521486" y="969178"/>
                </a:cubicBezTo>
                <a:cubicBezTo>
                  <a:pt x="1456020" y="1003334"/>
                  <a:pt x="1393400" y="1020412"/>
                  <a:pt x="1333627" y="1020412"/>
                </a:cubicBezTo>
                <a:cubicBezTo>
                  <a:pt x="1299471" y="1020412"/>
                  <a:pt x="1265315" y="1018989"/>
                  <a:pt x="1231159" y="1016142"/>
                </a:cubicBezTo>
                <a:cubicBezTo>
                  <a:pt x="1197003" y="1013296"/>
                  <a:pt x="1164270" y="1006892"/>
                  <a:pt x="1132960" y="996929"/>
                </a:cubicBezTo>
                <a:cubicBezTo>
                  <a:pt x="1101651" y="986967"/>
                  <a:pt x="1072476" y="970601"/>
                  <a:pt x="1045435" y="947830"/>
                </a:cubicBezTo>
                <a:cubicBezTo>
                  <a:pt x="1018395" y="925059"/>
                  <a:pt x="994913" y="892327"/>
                  <a:pt x="974989" y="849631"/>
                </a:cubicBezTo>
                <a:cubicBezTo>
                  <a:pt x="1063225" y="843939"/>
                  <a:pt x="1124422" y="821880"/>
                  <a:pt x="1158577" y="783454"/>
                </a:cubicBezTo>
                <a:cubicBezTo>
                  <a:pt x="1192733" y="745029"/>
                  <a:pt x="1209812" y="698776"/>
                  <a:pt x="1209812" y="644695"/>
                </a:cubicBezTo>
                <a:cubicBezTo>
                  <a:pt x="1209812" y="584922"/>
                  <a:pt x="1187752" y="532976"/>
                  <a:pt x="1143634" y="488858"/>
                </a:cubicBezTo>
                <a:cubicBezTo>
                  <a:pt x="1099516" y="444740"/>
                  <a:pt x="1036185" y="422681"/>
                  <a:pt x="953641" y="422681"/>
                </a:cubicBezTo>
                <a:cubicBezTo>
                  <a:pt x="905253" y="422681"/>
                  <a:pt x="860424" y="431220"/>
                  <a:pt x="819152" y="448298"/>
                </a:cubicBezTo>
                <a:cubicBezTo>
                  <a:pt x="777880" y="465376"/>
                  <a:pt x="741589" y="488858"/>
                  <a:pt x="710279" y="518745"/>
                </a:cubicBezTo>
                <a:cubicBezTo>
                  <a:pt x="678969" y="548631"/>
                  <a:pt x="654064" y="582076"/>
                  <a:pt x="635563" y="619078"/>
                </a:cubicBezTo>
                <a:cubicBezTo>
                  <a:pt x="617062" y="656081"/>
                  <a:pt x="607811" y="695929"/>
                  <a:pt x="607811" y="738624"/>
                </a:cubicBezTo>
                <a:cubicBezTo>
                  <a:pt x="607811" y="789858"/>
                  <a:pt x="621331" y="841092"/>
                  <a:pt x="648371" y="892327"/>
                </a:cubicBezTo>
                <a:cubicBezTo>
                  <a:pt x="675412" y="943561"/>
                  <a:pt x="712414" y="989814"/>
                  <a:pt x="759378" y="1031086"/>
                </a:cubicBezTo>
                <a:cubicBezTo>
                  <a:pt x="806343" y="1072357"/>
                  <a:pt x="862558" y="1105090"/>
                  <a:pt x="928024" y="1129284"/>
                </a:cubicBezTo>
                <a:cubicBezTo>
                  <a:pt x="993490" y="1153478"/>
                  <a:pt x="1066071" y="1165575"/>
                  <a:pt x="1145769" y="1165575"/>
                </a:cubicBezTo>
                <a:lnTo>
                  <a:pt x="1150039" y="1165575"/>
                </a:lnTo>
                <a:lnTo>
                  <a:pt x="492534" y="1528483"/>
                </a:lnTo>
                <a:lnTo>
                  <a:pt x="740166" y="1840157"/>
                </a:lnTo>
                <a:cubicBezTo>
                  <a:pt x="910946" y="1840157"/>
                  <a:pt x="1059667" y="1872890"/>
                  <a:pt x="1186330" y="1938356"/>
                </a:cubicBezTo>
                <a:cubicBezTo>
                  <a:pt x="1312991" y="2003821"/>
                  <a:pt x="1420441" y="2080672"/>
                  <a:pt x="1508677" y="2168909"/>
                </a:cubicBezTo>
                <a:cubicBezTo>
                  <a:pt x="1596914" y="2257145"/>
                  <a:pt x="1667360" y="2346093"/>
                  <a:pt x="1720018" y="2435753"/>
                </a:cubicBezTo>
                <a:cubicBezTo>
                  <a:pt x="1772675" y="2525413"/>
                  <a:pt x="1811812" y="2595860"/>
                  <a:pt x="1837429" y="2647094"/>
                </a:cubicBezTo>
                <a:lnTo>
                  <a:pt x="1833160" y="2647094"/>
                </a:lnTo>
                <a:lnTo>
                  <a:pt x="1854507" y="2689789"/>
                </a:lnTo>
                <a:lnTo>
                  <a:pt x="1995401" y="2852030"/>
                </a:lnTo>
                <a:lnTo>
                  <a:pt x="1995401" y="623348"/>
                </a:lnTo>
                <a:lnTo>
                  <a:pt x="2319372" y="623348"/>
                </a:lnTo>
                <a:lnTo>
                  <a:pt x="2366848" y="623348"/>
                </a:lnTo>
                <a:lnTo>
                  <a:pt x="3783812" y="623348"/>
                </a:lnTo>
                <a:lnTo>
                  <a:pt x="3783812" y="1848696"/>
                </a:lnTo>
                <a:cubicBezTo>
                  <a:pt x="3726885" y="1743382"/>
                  <a:pt x="3663554" y="1654433"/>
                  <a:pt x="3593819" y="1581852"/>
                </a:cubicBezTo>
                <a:cubicBezTo>
                  <a:pt x="3524084" y="1509270"/>
                  <a:pt x="3452926" y="1450920"/>
                  <a:pt x="3380344" y="1406802"/>
                </a:cubicBezTo>
                <a:cubicBezTo>
                  <a:pt x="3307762" y="1362684"/>
                  <a:pt x="3236604" y="1330663"/>
                  <a:pt x="3166868" y="1310738"/>
                </a:cubicBezTo>
                <a:cubicBezTo>
                  <a:pt x="3097134" y="1290814"/>
                  <a:pt x="3033803" y="1280852"/>
                  <a:pt x="2976876" y="1280852"/>
                </a:cubicBezTo>
                <a:cubicBezTo>
                  <a:pt x="2908563" y="1280852"/>
                  <a:pt x="2842386" y="1290102"/>
                  <a:pt x="2778344" y="1308603"/>
                </a:cubicBezTo>
                <a:cubicBezTo>
                  <a:pt x="2714301" y="1327105"/>
                  <a:pt x="2658086" y="1354856"/>
                  <a:pt x="2609698" y="1391859"/>
                </a:cubicBezTo>
                <a:cubicBezTo>
                  <a:pt x="2561311" y="1428861"/>
                  <a:pt x="2522885" y="1475114"/>
                  <a:pt x="2494421" y="1530618"/>
                </a:cubicBezTo>
                <a:cubicBezTo>
                  <a:pt x="2465958" y="1586121"/>
                  <a:pt x="2451727" y="1649452"/>
                  <a:pt x="2451727" y="1720611"/>
                </a:cubicBezTo>
                <a:cubicBezTo>
                  <a:pt x="2451727" y="1771845"/>
                  <a:pt x="2460265" y="1820232"/>
                  <a:pt x="2477344" y="1865774"/>
                </a:cubicBezTo>
                <a:cubicBezTo>
                  <a:pt x="2494421" y="1911315"/>
                  <a:pt x="2519327" y="1952587"/>
                  <a:pt x="2552060" y="1989590"/>
                </a:cubicBezTo>
                <a:cubicBezTo>
                  <a:pt x="2584793" y="2026592"/>
                  <a:pt x="2624642" y="2055767"/>
                  <a:pt x="2671606" y="2077114"/>
                </a:cubicBezTo>
                <a:cubicBezTo>
                  <a:pt x="2718571" y="2098462"/>
                  <a:pt x="2770517" y="2109136"/>
                  <a:pt x="2827443" y="2109136"/>
                </a:cubicBezTo>
                <a:cubicBezTo>
                  <a:pt x="2864446" y="2109136"/>
                  <a:pt x="2902871" y="2101308"/>
                  <a:pt x="2942720" y="2085654"/>
                </a:cubicBezTo>
                <a:cubicBezTo>
                  <a:pt x="2982568" y="2069999"/>
                  <a:pt x="3019571" y="2047228"/>
                  <a:pt x="3053727" y="2017341"/>
                </a:cubicBezTo>
                <a:cubicBezTo>
                  <a:pt x="3087883" y="1987455"/>
                  <a:pt x="3115635" y="1951876"/>
                  <a:pt x="3136982" y="1910604"/>
                </a:cubicBezTo>
                <a:cubicBezTo>
                  <a:pt x="3158329" y="1869332"/>
                  <a:pt x="3169003" y="1824502"/>
                  <a:pt x="3169003" y="1776114"/>
                </a:cubicBezTo>
                <a:cubicBezTo>
                  <a:pt x="3169003" y="1747651"/>
                  <a:pt x="3165445" y="1718476"/>
                  <a:pt x="3158329" y="1688589"/>
                </a:cubicBezTo>
                <a:cubicBezTo>
                  <a:pt x="3151214" y="1658703"/>
                  <a:pt x="3137694" y="1625258"/>
                  <a:pt x="3117770" y="1588256"/>
                </a:cubicBezTo>
                <a:cubicBezTo>
                  <a:pt x="3208852" y="1599641"/>
                  <a:pt x="3299223" y="1639490"/>
                  <a:pt x="3388883" y="1707802"/>
                </a:cubicBezTo>
                <a:cubicBezTo>
                  <a:pt x="3478542" y="1776114"/>
                  <a:pt x="3559663" y="1862928"/>
                  <a:pt x="3632245" y="1968242"/>
                </a:cubicBezTo>
                <a:cubicBezTo>
                  <a:pt x="3704827" y="2073557"/>
                  <a:pt x="3763176" y="2191680"/>
                  <a:pt x="3807295" y="2322611"/>
                </a:cubicBezTo>
                <a:cubicBezTo>
                  <a:pt x="3851413" y="2453543"/>
                  <a:pt x="3873472" y="2587321"/>
                  <a:pt x="3873472" y="2723945"/>
                </a:cubicBezTo>
                <a:lnTo>
                  <a:pt x="4005827" y="2843491"/>
                </a:lnTo>
                <a:lnTo>
                  <a:pt x="4005827" y="623348"/>
                </a:lnTo>
                <a:lnTo>
                  <a:pt x="4812763" y="623348"/>
                </a:lnTo>
                <a:cubicBezTo>
                  <a:pt x="4721681" y="705891"/>
                  <a:pt x="4653369" y="804802"/>
                  <a:pt x="4607827" y="920078"/>
                </a:cubicBezTo>
                <a:cubicBezTo>
                  <a:pt x="4562286" y="1035355"/>
                  <a:pt x="4539515" y="1154190"/>
                  <a:pt x="4539515" y="1276582"/>
                </a:cubicBezTo>
                <a:cubicBezTo>
                  <a:pt x="4539515" y="1322124"/>
                  <a:pt x="4546631" y="1384743"/>
                  <a:pt x="4560863" y="1464440"/>
                </a:cubicBezTo>
                <a:cubicBezTo>
                  <a:pt x="4575094" y="1544138"/>
                  <a:pt x="4590749" y="1628105"/>
                  <a:pt x="4607827" y="1716341"/>
                </a:cubicBezTo>
                <a:cubicBezTo>
                  <a:pt x="4630598" y="1818809"/>
                  <a:pt x="4649811" y="1920566"/>
                  <a:pt x="4665465" y="2021611"/>
                </a:cubicBezTo>
                <a:cubicBezTo>
                  <a:pt x="4681120" y="2122656"/>
                  <a:pt x="4688948" y="2204488"/>
                  <a:pt x="4688948" y="2267108"/>
                </a:cubicBezTo>
                <a:cubicBezTo>
                  <a:pt x="4688948" y="2412271"/>
                  <a:pt x="4647676" y="2533952"/>
                  <a:pt x="4565132" y="2632150"/>
                </a:cubicBezTo>
                <a:cubicBezTo>
                  <a:pt x="4482588" y="2730349"/>
                  <a:pt x="4374427" y="2787987"/>
                  <a:pt x="4240649" y="2805065"/>
                </a:cubicBezTo>
                <a:lnTo>
                  <a:pt x="4329176" y="2876378"/>
                </a:lnTo>
                <a:lnTo>
                  <a:pt x="0" y="2876378"/>
                </a:lnTo>
                <a:close/>
                <a:moveTo>
                  <a:pt x="7606053" y="0"/>
                </a:moveTo>
                <a:lnTo>
                  <a:pt x="7620425" y="12435"/>
                </a:lnTo>
                <a:lnTo>
                  <a:pt x="7606053" y="12435"/>
                </a:lnTo>
                <a:close/>
                <a:moveTo>
                  <a:pt x="1773386" y="0"/>
                </a:moveTo>
                <a:lnTo>
                  <a:pt x="1790904" y="12435"/>
                </a:lnTo>
                <a:lnTo>
                  <a:pt x="1773386" y="124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1544" y="-20702"/>
            <a:ext cx="68233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642" y="181670"/>
            <a:ext cx="2129246" cy="21292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29993" y="163893"/>
            <a:ext cx="2000438" cy="2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74" y="277443"/>
            <a:ext cx="2716362" cy="3093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514" y="587106"/>
            <a:ext cx="1935330" cy="2554679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401408" y="3374531"/>
            <a:ext cx="4087287" cy="3163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3810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13424" y="3275576"/>
            <a:ext cx="4730339" cy="3180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3810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211313" y="3666465"/>
            <a:ext cx="4351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ইসলাম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ধুনট,বগুড়া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48989" y="3558661"/>
            <a:ext cx="430379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209" y="808920"/>
            <a:ext cx="4091209" cy="13646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027874" y="782326"/>
            <a:ext cx="4104544" cy="1425930"/>
          </a:xfrm>
          <a:custGeom>
            <a:avLst/>
            <a:gdLst/>
            <a:ahLst/>
            <a:cxnLst/>
            <a:rect l="l" t="t" r="r" b="b"/>
            <a:pathLst>
              <a:path w="4104544" h="1065201">
                <a:moveTo>
                  <a:pt x="1605585" y="797034"/>
                </a:moveTo>
                <a:cubicBezTo>
                  <a:pt x="1587447" y="797034"/>
                  <a:pt x="1572573" y="802657"/>
                  <a:pt x="1560965" y="813903"/>
                </a:cubicBezTo>
                <a:cubicBezTo>
                  <a:pt x="1549356" y="825149"/>
                  <a:pt x="1543552" y="839115"/>
                  <a:pt x="1543552" y="855803"/>
                </a:cubicBezTo>
                <a:cubicBezTo>
                  <a:pt x="1543552" y="872490"/>
                  <a:pt x="1549356" y="886456"/>
                  <a:pt x="1560965" y="897702"/>
                </a:cubicBezTo>
                <a:cubicBezTo>
                  <a:pt x="1572573" y="908948"/>
                  <a:pt x="1587447" y="914571"/>
                  <a:pt x="1605585" y="914571"/>
                </a:cubicBezTo>
                <a:cubicBezTo>
                  <a:pt x="1622273" y="914571"/>
                  <a:pt x="1636783" y="908948"/>
                  <a:pt x="1649117" y="897702"/>
                </a:cubicBezTo>
                <a:cubicBezTo>
                  <a:pt x="1661452" y="886456"/>
                  <a:pt x="1667619" y="872490"/>
                  <a:pt x="1667619" y="855803"/>
                </a:cubicBezTo>
                <a:cubicBezTo>
                  <a:pt x="1667619" y="839115"/>
                  <a:pt x="1661452" y="825149"/>
                  <a:pt x="1649117" y="813903"/>
                </a:cubicBezTo>
                <a:cubicBezTo>
                  <a:pt x="1636783" y="802657"/>
                  <a:pt x="1622273" y="797034"/>
                  <a:pt x="1605585" y="797034"/>
                </a:cubicBezTo>
                <a:close/>
                <a:moveTo>
                  <a:pt x="2303645" y="508633"/>
                </a:moveTo>
                <a:cubicBezTo>
                  <a:pt x="2318881" y="528223"/>
                  <a:pt x="2333936" y="544729"/>
                  <a:pt x="2348810" y="558151"/>
                </a:cubicBezTo>
                <a:cubicBezTo>
                  <a:pt x="2363683" y="571573"/>
                  <a:pt x="2378557" y="582094"/>
                  <a:pt x="2393430" y="589712"/>
                </a:cubicBezTo>
                <a:cubicBezTo>
                  <a:pt x="2408304" y="597330"/>
                  <a:pt x="2423359" y="602772"/>
                  <a:pt x="2438595" y="606036"/>
                </a:cubicBezTo>
                <a:cubicBezTo>
                  <a:pt x="2453831" y="609301"/>
                  <a:pt x="2470156" y="610934"/>
                  <a:pt x="2487569" y="610934"/>
                </a:cubicBezTo>
                <a:cubicBezTo>
                  <a:pt x="2489745" y="610934"/>
                  <a:pt x="2491922" y="611115"/>
                  <a:pt x="2494098" y="611478"/>
                </a:cubicBezTo>
                <a:cubicBezTo>
                  <a:pt x="2496275" y="611841"/>
                  <a:pt x="2498089" y="611659"/>
                  <a:pt x="2499540" y="610934"/>
                </a:cubicBezTo>
                <a:cubicBezTo>
                  <a:pt x="2499540" y="629072"/>
                  <a:pt x="2493917" y="651020"/>
                  <a:pt x="2482671" y="676776"/>
                </a:cubicBezTo>
                <a:cubicBezTo>
                  <a:pt x="2471425" y="702533"/>
                  <a:pt x="2457277" y="727201"/>
                  <a:pt x="2440227" y="750781"/>
                </a:cubicBezTo>
                <a:cubicBezTo>
                  <a:pt x="2423177" y="774361"/>
                  <a:pt x="2404676" y="794495"/>
                  <a:pt x="2384724" y="811182"/>
                </a:cubicBezTo>
                <a:cubicBezTo>
                  <a:pt x="2364771" y="827869"/>
                  <a:pt x="2346452" y="836213"/>
                  <a:pt x="2329764" y="836213"/>
                </a:cubicBezTo>
                <a:cubicBezTo>
                  <a:pt x="2322509" y="836213"/>
                  <a:pt x="2316342" y="832948"/>
                  <a:pt x="2311263" y="826418"/>
                </a:cubicBezTo>
                <a:cubicBezTo>
                  <a:pt x="2306184" y="819889"/>
                  <a:pt x="2303645" y="810819"/>
                  <a:pt x="2303645" y="799211"/>
                </a:cubicBezTo>
                <a:close/>
                <a:moveTo>
                  <a:pt x="1793862" y="501015"/>
                </a:moveTo>
                <a:lnTo>
                  <a:pt x="1793862" y="780710"/>
                </a:lnTo>
                <a:cubicBezTo>
                  <a:pt x="1768468" y="744433"/>
                  <a:pt x="1740354" y="712509"/>
                  <a:pt x="1709518" y="684939"/>
                </a:cubicBezTo>
                <a:cubicBezTo>
                  <a:pt x="1678683" y="657368"/>
                  <a:pt x="1640411" y="632700"/>
                  <a:pt x="1594702" y="610934"/>
                </a:cubicBezTo>
                <a:cubicBezTo>
                  <a:pt x="1630253" y="592070"/>
                  <a:pt x="1663628" y="573750"/>
                  <a:pt x="1694826" y="555974"/>
                </a:cubicBezTo>
                <a:cubicBezTo>
                  <a:pt x="1726024" y="538199"/>
                  <a:pt x="1759036" y="519879"/>
                  <a:pt x="1793862" y="501015"/>
                </a:cubicBezTo>
                <a:close/>
                <a:moveTo>
                  <a:pt x="840032" y="411774"/>
                </a:moveTo>
                <a:cubicBezTo>
                  <a:pt x="880662" y="411774"/>
                  <a:pt x="917302" y="423745"/>
                  <a:pt x="949951" y="447688"/>
                </a:cubicBezTo>
                <a:lnTo>
                  <a:pt x="848738" y="545635"/>
                </a:lnTo>
                <a:cubicBezTo>
                  <a:pt x="840757" y="525320"/>
                  <a:pt x="829330" y="510084"/>
                  <a:pt x="814457" y="499927"/>
                </a:cubicBezTo>
                <a:cubicBezTo>
                  <a:pt x="799583" y="489769"/>
                  <a:pt x="783803" y="484690"/>
                  <a:pt x="767115" y="484690"/>
                </a:cubicBezTo>
                <a:cubicBezTo>
                  <a:pt x="756958" y="484690"/>
                  <a:pt x="746438" y="486323"/>
                  <a:pt x="735555" y="489588"/>
                </a:cubicBezTo>
                <a:cubicBezTo>
                  <a:pt x="724672" y="492853"/>
                  <a:pt x="715240" y="496299"/>
                  <a:pt x="707259" y="499927"/>
                </a:cubicBezTo>
                <a:cubicBezTo>
                  <a:pt x="724672" y="467277"/>
                  <a:pt x="744987" y="444423"/>
                  <a:pt x="768204" y="431363"/>
                </a:cubicBezTo>
                <a:cubicBezTo>
                  <a:pt x="791421" y="418304"/>
                  <a:pt x="815364" y="411774"/>
                  <a:pt x="840032" y="411774"/>
                </a:cubicBezTo>
                <a:close/>
                <a:moveTo>
                  <a:pt x="2930686" y="409597"/>
                </a:moveTo>
                <a:cubicBezTo>
                  <a:pt x="2947373" y="481425"/>
                  <a:pt x="2966418" y="542552"/>
                  <a:pt x="2987822" y="592977"/>
                </a:cubicBezTo>
                <a:cubicBezTo>
                  <a:pt x="3009225" y="643402"/>
                  <a:pt x="3031717" y="685664"/>
                  <a:pt x="3055297" y="719764"/>
                </a:cubicBezTo>
                <a:cubicBezTo>
                  <a:pt x="3078877" y="753865"/>
                  <a:pt x="3102638" y="780891"/>
                  <a:pt x="3126581" y="800843"/>
                </a:cubicBezTo>
                <a:cubicBezTo>
                  <a:pt x="3150523" y="820795"/>
                  <a:pt x="3173196" y="835850"/>
                  <a:pt x="3194600" y="846008"/>
                </a:cubicBezTo>
                <a:cubicBezTo>
                  <a:pt x="3216003" y="856165"/>
                  <a:pt x="3235593" y="862695"/>
                  <a:pt x="3253368" y="865597"/>
                </a:cubicBezTo>
                <a:cubicBezTo>
                  <a:pt x="3271144" y="868500"/>
                  <a:pt x="3285473" y="869951"/>
                  <a:pt x="3296356" y="869951"/>
                </a:cubicBezTo>
                <a:cubicBezTo>
                  <a:pt x="3329006" y="869951"/>
                  <a:pt x="3357120" y="863784"/>
                  <a:pt x="3380700" y="851449"/>
                </a:cubicBezTo>
                <a:cubicBezTo>
                  <a:pt x="3404280" y="839115"/>
                  <a:pt x="3424051" y="822972"/>
                  <a:pt x="3440013" y="803020"/>
                </a:cubicBezTo>
                <a:cubicBezTo>
                  <a:pt x="3455975" y="783068"/>
                  <a:pt x="3467765" y="760757"/>
                  <a:pt x="3475383" y="736089"/>
                </a:cubicBezTo>
                <a:cubicBezTo>
                  <a:pt x="3483001" y="711421"/>
                  <a:pt x="3486810" y="686390"/>
                  <a:pt x="3486810" y="660996"/>
                </a:cubicBezTo>
                <a:cubicBezTo>
                  <a:pt x="3486810" y="612385"/>
                  <a:pt x="3477922" y="572843"/>
                  <a:pt x="3460146" y="542371"/>
                </a:cubicBezTo>
                <a:cubicBezTo>
                  <a:pt x="3442371" y="511898"/>
                  <a:pt x="3421512" y="487955"/>
                  <a:pt x="3397569" y="470542"/>
                </a:cubicBezTo>
                <a:cubicBezTo>
                  <a:pt x="3373626" y="453129"/>
                  <a:pt x="3349321" y="441158"/>
                  <a:pt x="3324652" y="434628"/>
                </a:cubicBezTo>
                <a:cubicBezTo>
                  <a:pt x="3299984" y="428098"/>
                  <a:pt x="3280757" y="424833"/>
                  <a:pt x="3266972" y="424833"/>
                </a:cubicBezTo>
                <a:cubicBezTo>
                  <a:pt x="3244481" y="424833"/>
                  <a:pt x="3224710" y="428824"/>
                  <a:pt x="3207660" y="436805"/>
                </a:cubicBezTo>
                <a:cubicBezTo>
                  <a:pt x="3190609" y="444786"/>
                  <a:pt x="3176280" y="454762"/>
                  <a:pt x="3164671" y="466733"/>
                </a:cubicBezTo>
                <a:cubicBezTo>
                  <a:pt x="3153063" y="478705"/>
                  <a:pt x="3144356" y="491583"/>
                  <a:pt x="3138552" y="505368"/>
                </a:cubicBezTo>
                <a:cubicBezTo>
                  <a:pt x="3132748" y="519153"/>
                  <a:pt x="3129846" y="532213"/>
                  <a:pt x="3129846" y="544547"/>
                </a:cubicBezTo>
                <a:cubicBezTo>
                  <a:pt x="3129846" y="573569"/>
                  <a:pt x="3139459" y="598418"/>
                  <a:pt x="3158686" y="619096"/>
                </a:cubicBezTo>
                <a:cubicBezTo>
                  <a:pt x="3177912" y="639774"/>
                  <a:pt x="3204213" y="650113"/>
                  <a:pt x="3237588" y="650113"/>
                </a:cubicBezTo>
                <a:cubicBezTo>
                  <a:pt x="3247020" y="650113"/>
                  <a:pt x="3257540" y="648480"/>
                  <a:pt x="3269149" y="645215"/>
                </a:cubicBezTo>
                <a:cubicBezTo>
                  <a:pt x="3280757" y="641951"/>
                  <a:pt x="3291278" y="636872"/>
                  <a:pt x="3300710" y="629979"/>
                </a:cubicBezTo>
                <a:cubicBezTo>
                  <a:pt x="3310142" y="623087"/>
                  <a:pt x="3318123" y="614017"/>
                  <a:pt x="3324652" y="602772"/>
                </a:cubicBezTo>
                <a:cubicBezTo>
                  <a:pt x="3331182" y="591526"/>
                  <a:pt x="3334447" y="577922"/>
                  <a:pt x="3334447" y="561960"/>
                </a:cubicBezTo>
                <a:cubicBezTo>
                  <a:pt x="3334447" y="548175"/>
                  <a:pt x="3330819" y="531850"/>
                  <a:pt x="3323564" y="512986"/>
                </a:cubicBezTo>
                <a:cubicBezTo>
                  <a:pt x="3326466" y="512261"/>
                  <a:pt x="3330819" y="511898"/>
                  <a:pt x="3336624" y="511898"/>
                </a:cubicBezTo>
                <a:cubicBezTo>
                  <a:pt x="3351134" y="511898"/>
                  <a:pt x="3364376" y="515707"/>
                  <a:pt x="3376347" y="523325"/>
                </a:cubicBezTo>
                <a:cubicBezTo>
                  <a:pt x="3388318" y="530943"/>
                  <a:pt x="3398657" y="540738"/>
                  <a:pt x="3407364" y="552709"/>
                </a:cubicBezTo>
                <a:cubicBezTo>
                  <a:pt x="3416070" y="564681"/>
                  <a:pt x="3422963" y="577559"/>
                  <a:pt x="3428041" y="591344"/>
                </a:cubicBezTo>
                <a:cubicBezTo>
                  <a:pt x="3433120" y="605130"/>
                  <a:pt x="3435660" y="618189"/>
                  <a:pt x="3435660" y="630523"/>
                </a:cubicBezTo>
                <a:cubicBezTo>
                  <a:pt x="3435660" y="645034"/>
                  <a:pt x="3432757" y="661177"/>
                  <a:pt x="3426953" y="678953"/>
                </a:cubicBezTo>
                <a:cubicBezTo>
                  <a:pt x="3421149" y="696729"/>
                  <a:pt x="3412261" y="713416"/>
                  <a:pt x="3400290" y="729015"/>
                </a:cubicBezTo>
                <a:cubicBezTo>
                  <a:pt x="3388318" y="744614"/>
                  <a:pt x="3372901" y="757674"/>
                  <a:pt x="3354037" y="768194"/>
                </a:cubicBezTo>
                <a:cubicBezTo>
                  <a:pt x="3335173" y="778714"/>
                  <a:pt x="3312318" y="783974"/>
                  <a:pt x="3285473" y="783974"/>
                </a:cubicBezTo>
                <a:cubicBezTo>
                  <a:pt x="3257177" y="783974"/>
                  <a:pt x="3228700" y="778533"/>
                  <a:pt x="3200041" y="767650"/>
                </a:cubicBezTo>
                <a:cubicBezTo>
                  <a:pt x="3171383" y="756767"/>
                  <a:pt x="3143631" y="737721"/>
                  <a:pt x="3116786" y="710514"/>
                </a:cubicBezTo>
                <a:cubicBezTo>
                  <a:pt x="3089941" y="683306"/>
                  <a:pt x="3064185" y="647029"/>
                  <a:pt x="3039516" y="601683"/>
                </a:cubicBezTo>
                <a:cubicBezTo>
                  <a:pt x="3014848" y="556337"/>
                  <a:pt x="2992356" y="499201"/>
                  <a:pt x="2972041" y="430275"/>
                </a:cubicBezTo>
                <a:close/>
                <a:moveTo>
                  <a:pt x="1484449" y="99430"/>
                </a:moveTo>
                <a:cubicBezTo>
                  <a:pt x="1455427" y="99430"/>
                  <a:pt x="1428219" y="102151"/>
                  <a:pt x="1402826" y="107592"/>
                </a:cubicBezTo>
                <a:cubicBezTo>
                  <a:pt x="1377432" y="113034"/>
                  <a:pt x="1353308" y="122103"/>
                  <a:pt x="1330453" y="134800"/>
                </a:cubicBezTo>
                <a:cubicBezTo>
                  <a:pt x="1307599" y="147497"/>
                  <a:pt x="1285651" y="163821"/>
                  <a:pt x="1264611" y="183774"/>
                </a:cubicBezTo>
                <a:cubicBezTo>
                  <a:pt x="1243570" y="203726"/>
                  <a:pt x="1222530" y="228213"/>
                  <a:pt x="1201489" y="257234"/>
                </a:cubicBezTo>
                <a:lnTo>
                  <a:pt x="1266787" y="339946"/>
                </a:lnTo>
                <a:lnTo>
                  <a:pt x="1151287" y="339946"/>
                </a:lnTo>
                <a:lnTo>
                  <a:pt x="1145985" y="339946"/>
                </a:lnTo>
                <a:lnTo>
                  <a:pt x="1101225" y="339946"/>
                </a:lnTo>
                <a:lnTo>
                  <a:pt x="1097960" y="331239"/>
                </a:lnTo>
                <a:lnTo>
                  <a:pt x="1097960" y="330151"/>
                </a:lnTo>
                <a:cubicBezTo>
                  <a:pt x="1095784" y="322895"/>
                  <a:pt x="1093244" y="314733"/>
                  <a:pt x="1090342" y="305664"/>
                </a:cubicBezTo>
                <a:cubicBezTo>
                  <a:pt x="1087440" y="296595"/>
                  <a:pt x="1083812" y="287526"/>
                  <a:pt x="1079459" y="278456"/>
                </a:cubicBezTo>
                <a:cubicBezTo>
                  <a:pt x="1075106" y="269387"/>
                  <a:pt x="1070209" y="260862"/>
                  <a:pt x="1064767" y="252881"/>
                </a:cubicBezTo>
                <a:cubicBezTo>
                  <a:pt x="1059326" y="244900"/>
                  <a:pt x="1052614" y="238370"/>
                  <a:pt x="1044633" y="233292"/>
                </a:cubicBezTo>
                <a:lnTo>
                  <a:pt x="1044633" y="483602"/>
                </a:lnTo>
                <a:cubicBezTo>
                  <a:pt x="1019965" y="443697"/>
                  <a:pt x="990218" y="410323"/>
                  <a:pt x="955392" y="383478"/>
                </a:cubicBezTo>
                <a:cubicBezTo>
                  <a:pt x="920567" y="356633"/>
                  <a:pt x="877397" y="343211"/>
                  <a:pt x="825884" y="343211"/>
                </a:cubicBezTo>
                <a:cubicBezTo>
                  <a:pt x="799039" y="343211"/>
                  <a:pt x="773464" y="348652"/>
                  <a:pt x="749158" y="359535"/>
                </a:cubicBezTo>
                <a:cubicBezTo>
                  <a:pt x="724853" y="370418"/>
                  <a:pt x="703268" y="384566"/>
                  <a:pt x="684404" y="401979"/>
                </a:cubicBezTo>
                <a:cubicBezTo>
                  <a:pt x="665540" y="419392"/>
                  <a:pt x="650485" y="438437"/>
                  <a:pt x="639240" y="459115"/>
                </a:cubicBezTo>
                <a:cubicBezTo>
                  <a:pt x="627994" y="479793"/>
                  <a:pt x="622371" y="499927"/>
                  <a:pt x="622371" y="519516"/>
                </a:cubicBezTo>
                <a:cubicBezTo>
                  <a:pt x="622371" y="532576"/>
                  <a:pt x="624185" y="543277"/>
                  <a:pt x="627812" y="551621"/>
                </a:cubicBezTo>
                <a:cubicBezTo>
                  <a:pt x="631440" y="559965"/>
                  <a:pt x="635975" y="566495"/>
                  <a:pt x="641416" y="571211"/>
                </a:cubicBezTo>
                <a:cubicBezTo>
                  <a:pt x="646858" y="575927"/>
                  <a:pt x="652843" y="579373"/>
                  <a:pt x="659373" y="581550"/>
                </a:cubicBezTo>
                <a:cubicBezTo>
                  <a:pt x="665903" y="583726"/>
                  <a:pt x="672433" y="584815"/>
                  <a:pt x="678963" y="584815"/>
                </a:cubicBezTo>
                <a:cubicBezTo>
                  <a:pt x="686218" y="584815"/>
                  <a:pt x="694380" y="582638"/>
                  <a:pt x="703450" y="578285"/>
                </a:cubicBezTo>
                <a:cubicBezTo>
                  <a:pt x="712519" y="573931"/>
                  <a:pt x="721407" y="568853"/>
                  <a:pt x="730113" y="563048"/>
                </a:cubicBezTo>
                <a:lnTo>
                  <a:pt x="729025" y="563048"/>
                </a:lnTo>
                <a:cubicBezTo>
                  <a:pt x="737006" y="558695"/>
                  <a:pt x="744805" y="554523"/>
                  <a:pt x="752423" y="550533"/>
                </a:cubicBezTo>
                <a:cubicBezTo>
                  <a:pt x="760041" y="546542"/>
                  <a:pt x="766753" y="544547"/>
                  <a:pt x="772557" y="544547"/>
                </a:cubicBezTo>
                <a:cubicBezTo>
                  <a:pt x="783440" y="544547"/>
                  <a:pt x="793053" y="547631"/>
                  <a:pt x="801397" y="553798"/>
                </a:cubicBezTo>
                <a:cubicBezTo>
                  <a:pt x="809741" y="559965"/>
                  <a:pt x="813913" y="567764"/>
                  <a:pt x="813913" y="577196"/>
                </a:cubicBezTo>
                <a:cubicBezTo>
                  <a:pt x="813913" y="580824"/>
                  <a:pt x="806657" y="590800"/>
                  <a:pt x="792146" y="607125"/>
                </a:cubicBezTo>
                <a:cubicBezTo>
                  <a:pt x="777636" y="623449"/>
                  <a:pt x="752967" y="647936"/>
                  <a:pt x="718142" y="680585"/>
                </a:cubicBezTo>
                <a:lnTo>
                  <a:pt x="792146" y="718676"/>
                </a:lnTo>
                <a:lnTo>
                  <a:pt x="1006543" y="508633"/>
                </a:lnTo>
                <a:cubicBezTo>
                  <a:pt x="1015249" y="520967"/>
                  <a:pt x="1023774" y="534934"/>
                  <a:pt x="1032118" y="550533"/>
                </a:cubicBezTo>
                <a:cubicBezTo>
                  <a:pt x="1040462" y="566132"/>
                  <a:pt x="1044633" y="580824"/>
                  <a:pt x="1044633" y="594609"/>
                </a:cubicBezTo>
                <a:lnTo>
                  <a:pt x="1044633" y="904776"/>
                </a:lnTo>
                <a:lnTo>
                  <a:pt x="1102314" y="958103"/>
                </a:lnTo>
                <a:lnTo>
                  <a:pt x="1102314" y="392184"/>
                </a:lnTo>
                <a:lnTo>
                  <a:pt x="1181900" y="392184"/>
                </a:lnTo>
                <a:lnTo>
                  <a:pt x="1188290" y="392184"/>
                </a:lnTo>
                <a:lnTo>
                  <a:pt x="1268964" y="392184"/>
                </a:lnTo>
                <a:lnTo>
                  <a:pt x="1268964" y="905865"/>
                </a:lnTo>
                <a:lnTo>
                  <a:pt x="1325556" y="958103"/>
                </a:lnTo>
                <a:lnTo>
                  <a:pt x="1325556" y="392184"/>
                </a:lnTo>
                <a:lnTo>
                  <a:pt x="1437986" y="392184"/>
                </a:lnTo>
                <a:lnTo>
                  <a:pt x="1459417" y="392184"/>
                </a:lnTo>
                <a:lnTo>
                  <a:pt x="1793862" y="392184"/>
                </a:lnTo>
                <a:lnTo>
                  <a:pt x="1793862" y="422657"/>
                </a:lnTo>
                <a:lnTo>
                  <a:pt x="1468459" y="601139"/>
                </a:lnTo>
                <a:lnTo>
                  <a:pt x="1530492" y="677320"/>
                </a:lnTo>
                <a:cubicBezTo>
                  <a:pt x="1596516" y="687478"/>
                  <a:pt x="1654922" y="712146"/>
                  <a:pt x="1705709" y="751325"/>
                </a:cubicBezTo>
                <a:cubicBezTo>
                  <a:pt x="1756497" y="790504"/>
                  <a:pt x="1794588" y="850361"/>
                  <a:pt x="1819981" y="930896"/>
                </a:cubicBezTo>
                <a:lnTo>
                  <a:pt x="1851542" y="960280"/>
                </a:lnTo>
                <a:lnTo>
                  <a:pt x="1851542" y="392184"/>
                </a:lnTo>
                <a:lnTo>
                  <a:pt x="1934374" y="392184"/>
                </a:lnTo>
                <a:lnTo>
                  <a:pt x="1946225" y="392184"/>
                </a:lnTo>
                <a:lnTo>
                  <a:pt x="2021439" y="392184"/>
                </a:lnTo>
                <a:lnTo>
                  <a:pt x="2021439" y="905865"/>
                </a:lnTo>
                <a:lnTo>
                  <a:pt x="2078031" y="958103"/>
                </a:lnTo>
                <a:lnTo>
                  <a:pt x="2078031" y="392184"/>
                </a:lnTo>
                <a:lnTo>
                  <a:pt x="2190461" y="392184"/>
                </a:lnTo>
                <a:lnTo>
                  <a:pt x="2211892" y="392184"/>
                </a:lnTo>
                <a:lnTo>
                  <a:pt x="2243788" y="392184"/>
                </a:lnTo>
                <a:lnTo>
                  <a:pt x="2243788" y="804652"/>
                </a:lnTo>
                <a:cubicBezTo>
                  <a:pt x="2243788" y="812633"/>
                  <a:pt x="2245602" y="821884"/>
                  <a:pt x="2249230" y="832404"/>
                </a:cubicBezTo>
                <a:cubicBezTo>
                  <a:pt x="2252857" y="842924"/>
                  <a:pt x="2258480" y="853082"/>
                  <a:pt x="2266098" y="862877"/>
                </a:cubicBezTo>
                <a:cubicBezTo>
                  <a:pt x="2273717" y="872671"/>
                  <a:pt x="2283330" y="881015"/>
                  <a:pt x="2294939" y="887908"/>
                </a:cubicBezTo>
                <a:cubicBezTo>
                  <a:pt x="2306547" y="894800"/>
                  <a:pt x="2319970" y="898247"/>
                  <a:pt x="2335206" y="898247"/>
                </a:cubicBezTo>
                <a:cubicBezTo>
                  <a:pt x="2356972" y="898247"/>
                  <a:pt x="2382366" y="889903"/>
                  <a:pt x="2411387" y="873216"/>
                </a:cubicBezTo>
                <a:cubicBezTo>
                  <a:pt x="2440409" y="856528"/>
                  <a:pt x="2467979" y="834581"/>
                  <a:pt x="2494098" y="807373"/>
                </a:cubicBezTo>
                <a:cubicBezTo>
                  <a:pt x="2520218" y="780165"/>
                  <a:pt x="2542347" y="749149"/>
                  <a:pt x="2560485" y="714323"/>
                </a:cubicBezTo>
                <a:cubicBezTo>
                  <a:pt x="2578624" y="679497"/>
                  <a:pt x="2587693" y="644309"/>
                  <a:pt x="2587693" y="608757"/>
                </a:cubicBezTo>
                <a:cubicBezTo>
                  <a:pt x="2587693" y="594972"/>
                  <a:pt x="2584972" y="583001"/>
                  <a:pt x="2579530" y="572843"/>
                </a:cubicBezTo>
                <a:cubicBezTo>
                  <a:pt x="2574089" y="562686"/>
                  <a:pt x="2567196" y="554705"/>
                  <a:pt x="2558853" y="548900"/>
                </a:cubicBezTo>
                <a:cubicBezTo>
                  <a:pt x="2550509" y="543096"/>
                  <a:pt x="2541077" y="538743"/>
                  <a:pt x="2530557" y="535841"/>
                </a:cubicBezTo>
                <a:cubicBezTo>
                  <a:pt x="2520036" y="532939"/>
                  <a:pt x="2509698" y="531487"/>
                  <a:pt x="2499540" y="531487"/>
                </a:cubicBezTo>
                <a:lnTo>
                  <a:pt x="2482127" y="531487"/>
                </a:lnTo>
                <a:cubicBezTo>
                  <a:pt x="2478499" y="531487"/>
                  <a:pt x="2475053" y="531669"/>
                  <a:pt x="2471788" y="532032"/>
                </a:cubicBezTo>
                <a:cubicBezTo>
                  <a:pt x="2468523" y="532394"/>
                  <a:pt x="2465077" y="532576"/>
                  <a:pt x="2461449" y="532576"/>
                </a:cubicBezTo>
                <a:cubicBezTo>
                  <a:pt x="2450566" y="532576"/>
                  <a:pt x="2438958" y="531487"/>
                  <a:pt x="2426624" y="529311"/>
                </a:cubicBezTo>
                <a:cubicBezTo>
                  <a:pt x="2414289" y="527134"/>
                  <a:pt x="2401411" y="522600"/>
                  <a:pt x="2387989" y="515707"/>
                </a:cubicBezTo>
                <a:cubicBezTo>
                  <a:pt x="2374566" y="508814"/>
                  <a:pt x="2360781" y="498475"/>
                  <a:pt x="2346633" y="484690"/>
                </a:cubicBezTo>
                <a:cubicBezTo>
                  <a:pt x="2332485" y="470905"/>
                  <a:pt x="2318156" y="452404"/>
                  <a:pt x="2303645" y="429187"/>
                </a:cubicBezTo>
                <a:lnTo>
                  <a:pt x="2303645" y="392184"/>
                </a:lnTo>
                <a:lnTo>
                  <a:pt x="2658274" y="392184"/>
                </a:lnTo>
                <a:lnTo>
                  <a:pt x="2672581" y="392184"/>
                </a:lnTo>
                <a:lnTo>
                  <a:pt x="2745339" y="392184"/>
                </a:lnTo>
                <a:lnTo>
                  <a:pt x="2745339" y="905865"/>
                </a:lnTo>
                <a:lnTo>
                  <a:pt x="2801931" y="958103"/>
                </a:lnTo>
                <a:lnTo>
                  <a:pt x="2801931" y="392184"/>
                </a:lnTo>
                <a:lnTo>
                  <a:pt x="2915449" y="392184"/>
                </a:lnTo>
                <a:lnTo>
                  <a:pt x="2935792" y="392184"/>
                </a:lnTo>
                <a:lnTo>
                  <a:pt x="3548843" y="392184"/>
                </a:lnTo>
                <a:lnTo>
                  <a:pt x="3510753" y="339946"/>
                </a:lnTo>
                <a:lnTo>
                  <a:pt x="2895525" y="339946"/>
                </a:lnTo>
                <a:lnTo>
                  <a:pt x="2879535" y="339946"/>
                </a:lnTo>
                <a:lnTo>
                  <a:pt x="2791048" y="339946"/>
                </a:lnTo>
                <a:lnTo>
                  <a:pt x="2757310" y="289884"/>
                </a:lnTo>
                <a:cubicBezTo>
                  <a:pt x="2789959" y="248528"/>
                  <a:pt x="2825330" y="218055"/>
                  <a:pt x="2863420" y="198466"/>
                </a:cubicBezTo>
                <a:cubicBezTo>
                  <a:pt x="2901511" y="178876"/>
                  <a:pt x="2943411" y="169082"/>
                  <a:pt x="2989119" y="169082"/>
                </a:cubicBezTo>
                <a:cubicBezTo>
                  <a:pt x="3014513" y="169082"/>
                  <a:pt x="3039000" y="171984"/>
                  <a:pt x="3062580" y="177788"/>
                </a:cubicBezTo>
                <a:cubicBezTo>
                  <a:pt x="3086160" y="183592"/>
                  <a:pt x="3109377" y="191755"/>
                  <a:pt x="3132232" y="202275"/>
                </a:cubicBezTo>
                <a:cubicBezTo>
                  <a:pt x="3155086" y="212795"/>
                  <a:pt x="3177578" y="224767"/>
                  <a:pt x="3199707" y="238189"/>
                </a:cubicBezTo>
                <a:cubicBezTo>
                  <a:pt x="3221835" y="251611"/>
                  <a:pt x="3244508" y="265941"/>
                  <a:pt x="3267726" y="281177"/>
                </a:cubicBezTo>
                <a:lnTo>
                  <a:pt x="3267726" y="236557"/>
                </a:lnTo>
                <a:cubicBezTo>
                  <a:pt x="3238704" y="214790"/>
                  <a:pt x="3212041" y="195564"/>
                  <a:pt x="3187735" y="178876"/>
                </a:cubicBezTo>
                <a:cubicBezTo>
                  <a:pt x="3163430" y="162189"/>
                  <a:pt x="3139306" y="147860"/>
                  <a:pt x="3115363" y="135888"/>
                </a:cubicBezTo>
                <a:cubicBezTo>
                  <a:pt x="3091420" y="123917"/>
                  <a:pt x="3066933" y="114848"/>
                  <a:pt x="3041902" y="108681"/>
                </a:cubicBezTo>
                <a:cubicBezTo>
                  <a:pt x="3016871" y="102514"/>
                  <a:pt x="2989845" y="99430"/>
                  <a:pt x="2960823" y="99430"/>
                </a:cubicBezTo>
                <a:cubicBezTo>
                  <a:pt x="2931802" y="99430"/>
                  <a:pt x="2904594" y="102151"/>
                  <a:pt x="2879201" y="107592"/>
                </a:cubicBezTo>
                <a:cubicBezTo>
                  <a:pt x="2853807" y="113034"/>
                  <a:pt x="2829683" y="122103"/>
                  <a:pt x="2806828" y="134800"/>
                </a:cubicBezTo>
                <a:cubicBezTo>
                  <a:pt x="2783974" y="147497"/>
                  <a:pt x="2762026" y="163821"/>
                  <a:pt x="2740986" y="183774"/>
                </a:cubicBezTo>
                <a:cubicBezTo>
                  <a:pt x="2719945" y="203726"/>
                  <a:pt x="2698905" y="228213"/>
                  <a:pt x="2677864" y="257234"/>
                </a:cubicBezTo>
                <a:lnTo>
                  <a:pt x="2743162" y="339946"/>
                </a:lnTo>
                <a:lnTo>
                  <a:pt x="2631225" y="339946"/>
                </a:lnTo>
                <a:lnTo>
                  <a:pt x="2622360" y="339946"/>
                </a:lnTo>
                <a:lnTo>
                  <a:pt x="2171625" y="339946"/>
                </a:lnTo>
                <a:lnTo>
                  <a:pt x="2154547" y="339946"/>
                </a:lnTo>
                <a:lnTo>
                  <a:pt x="2067148" y="339946"/>
                </a:lnTo>
                <a:lnTo>
                  <a:pt x="2033410" y="289884"/>
                </a:lnTo>
                <a:cubicBezTo>
                  <a:pt x="2066059" y="248528"/>
                  <a:pt x="2101429" y="218055"/>
                  <a:pt x="2139520" y="198466"/>
                </a:cubicBezTo>
                <a:cubicBezTo>
                  <a:pt x="2177611" y="178876"/>
                  <a:pt x="2219511" y="169082"/>
                  <a:pt x="2265219" y="169082"/>
                </a:cubicBezTo>
                <a:cubicBezTo>
                  <a:pt x="2290613" y="169082"/>
                  <a:pt x="2315100" y="171984"/>
                  <a:pt x="2338680" y="177788"/>
                </a:cubicBezTo>
                <a:cubicBezTo>
                  <a:pt x="2362260" y="183592"/>
                  <a:pt x="2385477" y="191755"/>
                  <a:pt x="2408332" y="202275"/>
                </a:cubicBezTo>
                <a:cubicBezTo>
                  <a:pt x="2431186" y="212795"/>
                  <a:pt x="2453678" y="224767"/>
                  <a:pt x="2475807" y="238189"/>
                </a:cubicBezTo>
                <a:cubicBezTo>
                  <a:pt x="2497935" y="251611"/>
                  <a:pt x="2520609" y="265941"/>
                  <a:pt x="2543826" y="281177"/>
                </a:cubicBezTo>
                <a:lnTo>
                  <a:pt x="2543826" y="236557"/>
                </a:lnTo>
                <a:cubicBezTo>
                  <a:pt x="2514804" y="214790"/>
                  <a:pt x="2488141" y="195564"/>
                  <a:pt x="2463835" y="178876"/>
                </a:cubicBezTo>
                <a:cubicBezTo>
                  <a:pt x="2439530" y="162189"/>
                  <a:pt x="2415406" y="147860"/>
                  <a:pt x="2391463" y="135888"/>
                </a:cubicBezTo>
                <a:cubicBezTo>
                  <a:pt x="2367520" y="123917"/>
                  <a:pt x="2343033" y="114848"/>
                  <a:pt x="2318002" y="108681"/>
                </a:cubicBezTo>
                <a:cubicBezTo>
                  <a:pt x="2292971" y="102514"/>
                  <a:pt x="2265945" y="99430"/>
                  <a:pt x="2236923" y="99430"/>
                </a:cubicBezTo>
                <a:cubicBezTo>
                  <a:pt x="2207902" y="99430"/>
                  <a:pt x="2180694" y="102151"/>
                  <a:pt x="2155301" y="107592"/>
                </a:cubicBezTo>
                <a:cubicBezTo>
                  <a:pt x="2129907" y="113034"/>
                  <a:pt x="2105783" y="122103"/>
                  <a:pt x="2082928" y="134800"/>
                </a:cubicBezTo>
                <a:cubicBezTo>
                  <a:pt x="2060074" y="147497"/>
                  <a:pt x="2038126" y="163821"/>
                  <a:pt x="2017086" y="183774"/>
                </a:cubicBezTo>
                <a:cubicBezTo>
                  <a:pt x="1996045" y="203726"/>
                  <a:pt x="1975005" y="228213"/>
                  <a:pt x="1953964" y="257234"/>
                </a:cubicBezTo>
                <a:lnTo>
                  <a:pt x="2019262" y="339946"/>
                </a:lnTo>
                <a:lnTo>
                  <a:pt x="1903781" y="339946"/>
                </a:lnTo>
                <a:lnTo>
                  <a:pt x="1898460" y="339946"/>
                </a:lnTo>
                <a:lnTo>
                  <a:pt x="1419150" y="339946"/>
                </a:lnTo>
                <a:lnTo>
                  <a:pt x="1402072" y="339946"/>
                </a:lnTo>
                <a:lnTo>
                  <a:pt x="1314673" y="339946"/>
                </a:lnTo>
                <a:lnTo>
                  <a:pt x="1280935" y="289884"/>
                </a:lnTo>
                <a:cubicBezTo>
                  <a:pt x="1313584" y="248528"/>
                  <a:pt x="1348954" y="218055"/>
                  <a:pt x="1387045" y="198466"/>
                </a:cubicBezTo>
                <a:cubicBezTo>
                  <a:pt x="1425136" y="178876"/>
                  <a:pt x="1467036" y="169082"/>
                  <a:pt x="1512744" y="169082"/>
                </a:cubicBezTo>
                <a:cubicBezTo>
                  <a:pt x="1538138" y="169082"/>
                  <a:pt x="1562625" y="171984"/>
                  <a:pt x="1586205" y="177788"/>
                </a:cubicBezTo>
                <a:cubicBezTo>
                  <a:pt x="1609785" y="183592"/>
                  <a:pt x="1633002" y="191755"/>
                  <a:pt x="1655857" y="202275"/>
                </a:cubicBezTo>
                <a:cubicBezTo>
                  <a:pt x="1678711" y="212795"/>
                  <a:pt x="1701203" y="224767"/>
                  <a:pt x="1723332" y="238189"/>
                </a:cubicBezTo>
                <a:cubicBezTo>
                  <a:pt x="1745460" y="251611"/>
                  <a:pt x="1768134" y="265941"/>
                  <a:pt x="1791351" y="281177"/>
                </a:cubicBezTo>
                <a:lnTo>
                  <a:pt x="1791351" y="236557"/>
                </a:lnTo>
                <a:cubicBezTo>
                  <a:pt x="1762329" y="214790"/>
                  <a:pt x="1735666" y="195564"/>
                  <a:pt x="1711360" y="178876"/>
                </a:cubicBezTo>
                <a:cubicBezTo>
                  <a:pt x="1687055" y="162189"/>
                  <a:pt x="1662931" y="147860"/>
                  <a:pt x="1638988" y="135888"/>
                </a:cubicBezTo>
                <a:cubicBezTo>
                  <a:pt x="1615045" y="123917"/>
                  <a:pt x="1590558" y="114848"/>
                  <a:pt x="1565527" y="108681"/>
                </a:cubicBezTo>
                <a:cubicBezTo>
                  <a:pt x="1540496" y="102514"/>
                  <a:pt x="1513470" y="99430"/>
                  <a:pt x="1484449" y="99430"/>
                </a:cubicBezTo>
                <a:close/>
                <a:moveTo>
                  <a:pt x="0" y="0"/>
                </a:moveTo>
                <a:lnTo>
                  <a:pt x="4104544" y="0"/>
                </a:lnTo>
                <a:lnTo>
                  <a:pt x="4104544" y="1065201"/>
                </a:lnTo>
                <a:lnTo>
                  <a:pt x="0" y="10652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225" y="1880815"/>
            <a:ext cx="40576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019" y="1898485"/>
            <a:ext cx="2446142" cy="20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657" y="1845653"/>
            <a:ext cx="3878118" cy="16326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56" y="2066914"/>
            <a:ext cx="2861830" cy="1831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67" y="4138751"/>
            <a:ext cx="3084368" cy="20829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420" y="3917736"/>
            <a:ext cx="2937164" cy="21088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069" y="4337855"/>
            <a:ext cx="4019550" cy="16340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477491" y="306373"/>
            <a:ext cx="486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00401" y="239621"/>
            <a:ext cx="818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84301" y="253125"/>
            <a:ext cx="8929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84936" y="287122"/>
            <a:ext cx="4864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97996" y="283704"/>
            <a:ext cx="198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13343" y="293842"/>
            <a:ext cx="4671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61498" y="307650"/>
            <a:ext cx="8929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382" y="354039"/>
            <a:ext cx="3777778" cy="2857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83483" y="2903960"/>
            <a:ext cx="6089462" cy="122213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756" y="478922"/>
            <a:ext cx="4371786" cy="169197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96669" y="372296"/>
            <a:ext cx="4457873" cy="2041457"/>
          </a:xfrm>
          <a:custGeom>
            <a:avLst/>
            <a:gdLst/>
            <a:ahLst/>
            <a:cxnLst/>
            <a:rect l="l" t="t" r="r" b="b"/>
            <a:pathLst>
              <a:path w="4271951" h="2041457">
                <a:moveTo>
                  <a:pt x="1272612" y="1853505"/>
                </a:moveTo>
                <a:cubicBezTo>
                  <a:pt x="1277375" y="1853505"/>
                  <a:pt x="1282584" y="1853952"/>
                  <a:pt x="1288239" y="1854845"/>
                </a:cubicBezTo>
                <a:cubicBezTo>
                  <a:pt x="1293894" y="1855738"/>
                  <a:pt x="1300889" y="1857673"/>
                  <a:pt x="1309224" y="1860649"/>
                </a:cubicBezTo>
                <a:cubicBezTo>
                  <a:pt x="1308628" y="1867793"/>
                  <a:pt x="1306247" y="1875234"/>
                  <a:pt x="1302080" y="1882973"/>
                </a:cubicBezTo>
                <a:cubicBezTo>
                  <a:pt x="1297913" y="1890712"/>
                  <a:pt x="1292555" y="1897707"/>
                  <a:pt x="1286007" y="1903958"/>
                </a:cubicBezTo>
                <a:cubicBezTo>
                  <a:pt x="1279458" y="1910209"/>
                  <a:pt x="1272017" y="1915418"/>
                  <a:pt x="1263682" y="1919585"/>
                </a:cubicBezTo>
                <a:cubicBezTo>
                  <a:pt x="1255348" y="1923752"/>
                  <a:pt x="1246716" y="1925836"/>
                  <a:pt x="1237786" y="1925836"/>
                </a:cubicBezTo>
                <a:lnTo>
                  <a:pt x="1235107" y="1925836"/>
                </a:lnTo>
                <a:cubicBezTo>
                  <a:pt x="1226773" y="1925836"/>
                  <a:pt x="1219183" y="1923157"/>
                  <a:pt x="1212337" y="1917799"/>
                </a:cubicBezTo>
                <a:cubicBezTo>
                  <a:pt x="1205491" y="1912441"/>
                  <a:pt x="1202067" y="1905595"/>
                  <a:pt x="1202067" y="1897261"/>
                </a:cubicBezTo>
                <a:lnTo>
                  <a:pt x="1202067" y="1893689"/>
                </a:lnTo>
                <a:cubicBezTo>
                  <a:pt x="1203258" y="1891308"/>
                  <a:pt x="1205491" y="1887736"/>
                  <a:pt x="1208765" y="1882973"/>
                </a:cubicBezTo>
                <a:cubicBezTo>
                  <a:pt x="1212039" y="1878211"/>
                  <a:pt x="1216504" y="1873746"/>
                  <a:pt x="1222159" y="1869579"/>
                </a:cubicBezTo>
                <a:cubicBezTo>
                  <a:pt x="1227815" y="1865412"/>
                  <a:pt x="1234810" y="1861691"/>
                  <a:pt x="1243144" y="1858417"/>
                </a:cubicBezTo>
                <a:cubicBezTo>
                  <a:pt x="1251478" y="1855142"/>
                  <a:pt x="1261301" y="1853505"/>
                  <a:pt x="1272612" y="1853505"/>
                </a:cubicBezTo>
                <a:close/>
                <a:moveTo>
                  <a:pt x="3963425" y="1662410"/>
                </a:moveTo>
                <a:cubicBezTo>
                  <a:pt x="3948542" y="1662410"/>
                  <a:pt x="3936338" y="1667024"/>
                  <a:pt x="3926813" y="1676251"/>
                </a:cubicBezTo>
                <a:cubicBezTo>
                  <a:pt x="3917288" y="1685478"/>
                  <a:pt x="3912525" y="1696938"/>
                  <a:pt x="3912525" y="1710630"/>
                </a:cubicBezTo>
                <a:cubicBezTo>
                  <a:pt x="3912525" y="1724322"/>
                  <a:pt x="3917288" y="1735782"/>
                  <a:pt x="3926813" y="1745010"/>
                </a:cubicBezTo>
                <a:cubicBezTo>
                  <a:pt x="3936338" y="1754237"/>
                  <a:pt x="3948542" y="1758851"/>
                  <a:pt x="3963425" y="1758851"/>
                </a:cubicBezTo>
                <a:cubicBezTo>
                  <a:pt x="3977117" y="1758851"/>
                  <a:pt x="3989023" y="1754237"/>
                  <a:pt x="3999143" y="1745010"/>
                </a:cubicBezTo>
                <a:cubicBezTo>
                  <a:pt x="4009264" y="1735782"/>
                  <a:pt x="4014324" y="1724322"/>
                  <a:pt x="4014324" y="1710630"/>
                </a:cubicBezTo>
                <a:cubicBezTo>
                  <a:pt x="4014324" y="1696938"/>
                  <a:pt x="4009264" y="1685478"/>
                  <a:pt x="3999143" y="1676251"/>
                </a:cubicBezTo>
                <a:cubicBezTo>
                  <a:pt x="3989023" y="1667024"/>
                  <a:pt x="3977117" y="1662410"/>
                  <a:pt x="3963425" y="1662410"/>
                </a:cubicBezTo>
                <a:close/>
                <a:moveTo>
                  <a:pt x="1154740" y="1643658"/>
                </a:moveTo>
                <a:cubicBezTo>
                  <a:pt x="1139857" y="1643658"/>
                  <a:pt x="1127653" y="1648271"/>
                  <a:pt x="1118128" y="1657499"/>
                </a:cubicBezTo>
                <a:cubicBezTo>
                  <a:pt x="1108603" y="1666726"/>
                  <a:pt x="1103841" y="1678186"/>
                  <a:pt x="1103841" y="1691878"/>
                </a:cubicBezTo>
                <a:cubicBezTo>
                  <a:pt x="1103841" y="1705570"/>
                  <a:pt x="1108603" y="1717030"/>
                  <a:pt x="1118128" y="1726257"/>
                </a:cubicBezTo>
                <a:cubicBezTo>
                  <a:pt x="1127653" y="1735485"/>
                  <a:pt x="1139857" y="1740098"/>
                  <a:pt x="1154740" y="1740098"/>
                </a:cubicBezTo>
                <a:cubicBezTo>
                  <a:pt x="1168432" y="1740098"/>
                  <a:pt x="1180339" y="1735485"/>
                  <a:pt x="1190459" y="1726257"/>
                </a:cubicBezTo>
                <a:cubicBezTo>
                  <a:pt x="1200579" y="1717030"/>
                  <a:pt x="1205639" y="1705570"/>
                  <a:pt x="1205639" y="1691878"/>
                </a:cubicBezTo>
                <a:cubicBezTo>
                  <a:pt x="1205639" y="1678186"/>
                  <a:pt x="1200579" y="1666726"/>
                  <a:pt x="1190459" y="1657499"/>
                </a:cubicBezTo>
                <a:cubicBezTo>
                  <a:pt x="1180339" y="1648271"/>
                  <a:pt x="1168432" y="1643658"/>
                  <a:pt x="1154740" y="1643658"/>
                </a:cubicBezTo>
                <a:close/>
                <a:moveTo>
                  <a:pt x="4117908" y="1419522"/>
                </a:moveTo>
                <a:lnTo>
                  <a:pt x="4117908" y="1649015"/>
                </a:lnTo>
                <a:cubicBezTo>
                  <a:pt x="4097072" y="1619250"/>
                  <a:pt x="4074004" y="1593056"/>
                  <a:pt x="4048703" y="1570434"/>
                </a:cubicBezTo>
                <a:cubicBezTo>
                  <a:pt x="4023402" y="1547812"/>
                  <a:pt x="3992000" y="1527572"/>
                  <a:pt x="3954495" y="1509712"/>
                </a:cubicBezTo>
                <a:cubicBezTo>
                  <a:pt x="3983665" y="1494234"/>
                  <a:pt x="4011050" y="1479202"/>
                  <a:pt x="4036648" y="1464617"/>
                </a:cubicBezTo>
                <a:cubicBezTo>
                  <a:pt x="4062246" y="1450032"/>
                  <a:pt x="4089333" y="1435001"/>
                  <a:pt x="4117908" y="1419522"/>
                </a:cubicBezTo>
                <a:close/>
                <a:moveTo>
                  <a:pt x="1309224" y="1419522"/>
                </a:moveTo>
                <a:lnTo>
                  <a:pt x="1309224" y="1649015"/>
                </a:lnTo>
                <a:cubicBezTo>
                  <a:pt x="1288388" y="1619250"/>
                  <a:pt x="1265319" y="1593056"/>
                  <a:pt x="1240019" y="1570434"/>
                </a:cubicBezTo>
                <a:cubicBezTo>
                  <a:pt x="1214718" y="1547812"/>
                  <a:pt x="1183315" y="1527572"/>
                  <a:pt x="1145810" y="1509712"/>
                </a:cubicBezTo>
                <a:cubicBezTo>
                  <a:pt x="1174981" y="1494234"/>
                  <a:pt x="1202365" y="1479202"/>
                  <a:pt x="1227964" y="1464617"/>
                </a:cubicBezTo>
                <a:cubicBezTo>
                  <a:pt x="1253562" y="1450032"/>
                  <a:pt x="1280649" y="1435001"/>
                  <a:pt x="1309224" y="1419522"/>
                </a:cubicBezTo>
                <a:close/>
                <a:moveTo>
                  <a:pt x="2767144" y="1346299"/>
                </a:moveTo>
                <a:cubicBezTo>
                  <a:pt x="2799886" y="1346299"/>
                  <a:pt x="2830247" y="1356122"/>
                  <a:pt x="2858227" y="1375767"/>
                </a:cubicBezTo>
                <a:lnTo>
                  <a:pt x="2774288" y="1456134"/>
                </a:lnTo>
                <a:cubicBezTo>
                  <a:pt x="2767739" y="1439465"/>
                  <a:pt x="2758363" y="1426964"/>
                  <a:pt x="2746159" y="1418629"/>
                </a:cubicBezTo>
                <a:cubicBezTo>
                  <a:pt x="2733955" y="1410295"/>
                  <a:pt x="2721007" y="1406128"/>
                  <a:pt x="2707315" y="1406128"/>
                </a:cubicBezTo>
                <a:cubicBezTo>
                  <a:pt x="2698981" y="1406128"/>
                  <a:pt x="2690349" y="1407467"/>
                  <a:pt x="2681419" y="1410146"/>
                </a:cubicBezTo>
                <a:cubicBezTo>
                  <a:pt x="2672489" y="1412825"/>
                  <a:pt x="2664750" y="1415653"/>
                  <a:pt x="2658202" y="1418629"/>
                </a:cubicBezTo>
                <a:cubicBezTo>
                  <a:pt x="2672489" y="1391840"/>
                  <a:pt x="2689158" y="1373088"/>
                  <a:pt x="2708208" y="1362372"/>
                </a:cubicBezTo>
                <a:cubicBezTo>
                  <a:pt x="2727258" y="1351657"/>
                  <a:pt x="2746903" y="1346299"/>
                  <a:pt x="2767144" y="1346299"/>
                </a:cubicBezTo>
                <a:close/>
                <a:moveTo>
                  <a:pt x="644260" y="1330226"/>
                </a:moveTo>
                <a:lnTo>
                  <a:pt x="872860" y="1330226"/>
                </a:lnTo>
                <a:lnTo>
                  <a:pt x="872860" y="1622226"/>
                </a:lnTo>
                <a:cubicBezTo>
                  <a:pt x="863930" y="1607939"/>
                  <a:pt x="854256" y="1594098"/>
                  <a:pt x="843838" y="1580703"/>
                </a:cubicBezTo>
                <a:cubicBezTo>
                  <a:pt x="833420" y="1567309"/>
                  <a:pt x="819282" y="1553765"/>
                  <a:pt x="801422" y="1540073"/>
                </a:cubicBezTo>
                <a:cubicBezTo>
                  <a:pt x="803208" y="1527572"/>
                  <a:pt x="804101" y="1516558"/>
                  <a:pt x="804101" y="1507033"/>
                </a:cubicBezTo>
                <a:cubicBezTo>
                  <a:pt x="804101" y="1485007"/>
                  <a:pt x="800083" y="1465064"/>
                  <a:pt x="792046" y="1447204"/>
                </a:cubicBezTo>
                <a:cubicBezTo>
                  <a:pt x="784009" y="1429345"/>
                  <a:pt x="772847" y="1413272"/>
                  <a:pt x="758560" y="1398984"/>
                </a:cubicBezTo>
                <a:cubicBezTo>
                  <a:pt x="744272" y="1384697"/>
                  <a:pt x="727306" y="1371897"/>
                  <a:pt x="707660" y="1360586"/>
                </a:cubicBezTo>
                <a:cubicBezTo>
                  <a:pt x="688015" y="1349276"/>
                  <a:pt x="666882" y="1339155"/>
                  <a:pt x="644260" y="1330226"/>
                </a:cubicBezTo>
                <a:close/>
                <a:moveTo>
                  <a:pt x="511207" y="1287363"/>
                </a:moveTo>
                <a:lnTo>
                  <a:pt x="512071" y="1288619"/>
                </a:lnTo>
                <a:lnTo>
                  <a:pt x="502129" y="1289149"/>
                </a:lnTo>
                <a:cubicBezTo>
                  <a:pt x="492902" y="1290340"/>
                  <a:pt x="484716" y="1291977"/>
                  <a:pt x="477572" y="1294060"/>
                </a:cubicBezTo>
                <a:cubicBezTo>
                  <a:pt x="470428" y="1296144"/>
                  <a:pt x="463880" y="1298972"/>
                  <a:pt x="457927" y="1302543"/>
                </a:cubicBezTo>
                <a:cubicBezTo>
                  <a:pt x="451974" y="1306115"/>
                  <a:pt x="445425" y="1309985"/>
                  <a:pt x="438282" y="1314152"/>
                </a:cubicBezTo>
                <a:cubicBezTo>
                  <a:pt x="421018" y="1327249"/>
                  <a:pt x="404944" y="1342429"/>
                  <a:pt x="390062" y="1359693"/>
                </a:cubicBezTo>
                <a:cubicBezTo>
                  <a:pt x="375179" y="1376958"/>
                  <a:pt x="362231" y="1396305"/>
                  <a:pt x="351217" y="1417736"/>
                </a:cubicBezTo>
                <a:cubicBezTo>
                  <a:pt x="340204" y="1439168"/>
                  <a:pt x="331572" y="1462831"/>
                  <a:pt x="325321" y="1488727"/>
                </a:cubicBezTo>
                <a:cubicBezTo>
                  <a:pt x="319070" y="1514624"/>
                  <a:pt x="316243" y="1542157"/>
                  <a:pt x="316838" y="1571327"/>
                </a:cubicBezTo>
                <a:cubicBezTo>
                  <a:pt x="317433" y="1608236"/>
                  <a:pt x="322642" y="1640086"/>
                  <a:pt x="332465" y="1666875"/>
                </a:cubicBezTo>
                <a:cubicBezTo>
                  <a:pt x="342288" y="1693664"/>
                  <a:pt x="354492" y="1715839"/>
                  <a:pt x="369077" y="1733401"/>
                </a:cubicBezTo>
                <a:cubicBezTo>
                  <a:pt x="383662" y="1750963"/>
                  <a:pt x="400033" y="1764060"/>
                  <a:pt x="418190" y="1772692"/>
                </a:cubicBezTo>
                <a:cubicBezTo>
                  <a:pt x="436347" y="1781324"/>
                  <a:pt x="454355" y="1785640"/>
                  <a:pt x="472214" y="1785640"/>
                </a:cubicBezTo>
                <a:cubicBezTo>
                  <a:pt x="485311" y="1785640"/>
                  <a:pt x="496474" y="1783854"/>
                  <a:pt x="505701" y="1780282"/>
                </a:cubicBezTo>
                <a:cubicBezTo>
                  <a:pt x="514928" y="1776710"/>
                  <a:pt x="522370" y="1771947"/>
                  <a:pt x="528025" y="1765994"/>
                </a:cubicBezTo>
                <a:cubicBezTo>
                  <a:pt x="533680" y="1760041"/>
                  <a:pt x="537848" y="1753642"/>
                  <a:pt x="540527" y="1746795"/>
                </a:cubicBezTo>
                <a:cubicBezTo>
                  <a:pt x="543206" y="1739949"/>
                  <a:pt x="544545" y="1733252"/>
                  <a:pt x="544545" y="1726704"/>
                </a:cubicBezTo>
                <a:cubicBezTo>
                  <a:pt x="544545" y="1719560"/>
                  <a:pt x="542908" y="1712416"/>
                  <a:pt x="539634" y="1705272"/>
                </a:cubicBezTo>
                <a:cubicBezTo>
                  <a:pt x="536359" y="1698129"/>
                  <a:pt x="532043" y="1691878"/>
                  <a:pt x="526686" y="1686520"/>
                </a:cubicBezTo>
                <a:cubicBezTo>
                  <a:pt x="521328" y="1681162"/>
                  <a:pt x="514928" y="1676995"/>
                  <a:pt x="507487" y="1674018"/>
                </a:cubicBezTo>
                <a:cubicBezTo>
                  <a:pt x="500045" y="1671042"/>
                  <a:pt x="491860" y="1669554"/>
                  <a:pt x="482930" y="1669554"/>
                </a:cubicBezTo>
                <a:cubicBezTo>
                  <a:pt x="469833" y="1670149"/>
                  <a:pt x="459862" y="1675209"/>
                  <a:pt x="453016" y="1684734"/>
                </a:cubicBezTo>
                <a:cubicBezTo>
                  <a:pt x="446169" y="1694259"/>
                  <a:pt x="442747" y="1705868"/>
                  <a:pt x="442747" y="1719560"/>
                </a:cubicBezTo>
                <a:cubicBezTo>
                  <a:pt x="442747" y="1724322"/>
                  <a:pt x="443044" y="1729085"/>
                  <a:pt x="443640" y="1733847"/>
                </a:cubicBezTo>
                <a:cubicBezTo>
                  <a:pt x="444235" y="1738610"/>
                  <a:pt x="445723" y="1743372"/>
                  <a:pt x="448104" y="1748135"/>
                </a:cubicBezTo>
                <a:cubicBezTo>
                  <a:pt x="434412" y="1740991"/>
                  <a:pt x="422357" y="1731168"/>
                  <a:pt x="411939" y="1718667"/>
                </a:cubicBezTo>
                <a:cubicBezTo>
                  <a:pt x="401521" y="1706165"/>
                  <a:pt x="392740" y="1692324"/>
                  <a:pt x="385597" y="1677144"/>
                </a:cubicBezTo>
                <a:cubicBezTo>
                  <a:pt x="378453" y="1661963"/>
                  <a:pt x="372946" y="1646634"/>
                  <a:pt x="369077" y="1631156"/>
                </a:cubicBezTo>
                <a:cubicBezTo>
                  <a:pt x="365207" y="1615678"/>
                  <a:pt x="363272" y="1601390"/>
                  <a:pt x="363272" y="1588293"/>
                </a:cubicBezTo>
                <a:cubicBezTo>
                  <a:pt x="363272" y="1570434"/>
                  <a:pt x="364612" y="1554212"/>
                  <a:pt x="367291" y="1539627"/>
                </a:cubicBezTo>
                <a:cubicBezTo>
                  <a:pt x="369969" y="1525042"/>
                  <a:pt x="373393" y="1511796"/>
                  <a:pt x="377560" y="1499890"/>
                </a:cubicBezTo>
                <a:cubicBezTo>
                  <a:pt x="381727" y="1487983"/>
                  <a:pt x="386490" y="1476970"/>
                  <a:pt x="391847" y="1466850"/>
                </a:cubicBezTo>
                <a:cubicBezTo>
                  <a:pt x="397205" y="1456729"/>
                  <a:pt x="402861" y="1446609"/>
                  <a:pt x="408814" y="1436489"/>
                </a:cubicBezTo>
                <a:cubicBezTo>
                  <a:pt x="431436" y="1404342"/>
                  <a:pt x="455397" y="1379636"/>
                  <a:pt x="480698" y="1362372"/>
                </a:cubicBezTo>
                <a:cubicBezTo>
                  <a:pt x="499673" y="1349424"/>
                  <a:pt x="520072" y="1339992"/>
                  <a:pt x="541894" y="1334076"/>
                </a:cubicBezTo>
                <a:lnTo>
                  <a:pt x="547865" y="1332806"/>
                </a:lnTo>
                <a:lnTo>
                  <a:pt x="561214" y="1369516"/>
                </a:lnTo>
                <a:cubicBezTo>
                  <a:pt x="567762" y="1371897"/>
                  <a:pt x="574906" y="1373832"/>
                  <a:pt x="582645" y="1375320"/>
                </a:cubicBezTo>
                <a:cubicBezTo>
                  <a:pt x="590384" y="1376809"/>
                  <a:pt x="598718" y="1378446"/>
                  <a:pt x="607648" y="1380232"/>
                </a:cubicBezTo>
                <a:cubicBezTo>
                  <a:pt x="622531" y="1383208"/>
                  <a:pt x="638604" y="1386929"/>
                  <a:pt x="655868" y="1391394"/>
                </a:cubicBezTo>
                <a:cubicBezTo>
                  <a:pt x="673132" y="1395859"/>
                  <a:pt x="689206" y="1401961"/>
                  <a:pt x="704089" y="1409700"/>
                </a:cubicBezTo>
                <a:cubicBezTo>
                  <a:pt x="718971" y="1417439"/>
                  <a:pt x="731324" y="1427410"/>
                  <a:pt x="741147" y="1439614"/>
                </a:cubicBezTo>
                <a:cubicBezTo>
                  <a:pt x="750969" y="1451818"/>
                  <a:pt x="755881" y="1467147"/>
                  <a:pt x="755881" y="1485602"/>
                </a:cubicBezTo>
                <a:cubicBezTo>
                  <a:pt x="755881" y="1491555"/>
                  <a:pt x="755285" y="1496913"/>
                  <a:pt x="754095" y="1501676"/>
                </a:cubicBezTo>
                <a:cubicBezTo>
                  <a:pt x="752904" y="1506438"/>
                  <a:pt x="751118" y="1509712"/>
                  <a:pt x="748737" y="1511498"/>
                </a:cubicBezTo>
                <a:cubicBezTo>
                  <a:pt x="741593" y="1509712"/>
                  <a:pt x="735045" y="1508522"/>
                  <a:pt x="729092" y="1507926"/>
                </a:cubicBezTo>
                <a:cubicBezTo>
                  <a:pt x="723139" y="1507331"/>
                  <a:pt x="716888" y="1507033"/>
                  <a:pt x="710339" y="1507033"/>
                </a:cubicBezTo>
                <a:cubicBezTo>
                  <a:pt x="694266" y="1507033"/>
                  <a:pt x="680574" y="1509861"/>
                  <a:pt x="669263" y="1515517"/>
                </a:cubicBezTo>
                <a:cubicBezTo>
                  <a:pt x="657952" y="1521172"/>
                  <a:pt x="648576" y="1528018"/>
                  <a:pt x="641134" y="1536055"/>
                </a:cubicBezTo>
                <a:cubicBezTo>
                  <a:pt x="633693" y="1544092"/>
                  <a:pt x="628335" y="1552872"/>
                  <a:pt x="625061" y="1562397"/>
                </a:cubicBezTo>
                <a:cubicBezTo>
                  <a:pt x="621787" y="1571922"/>
                  <a:pt x="620150" y="1580554"/>
                  <a:pt x="620150" y="1588293"/>
                </a:cubicBezTo>
                <a:cubicBezTo>
                  <a:pt x="620150" y="1607939"/>
                  <a:pt x="627889" y="1624905"/>
                  <a:pt x="643367" y="1639193"/>
                </a:cubicBezTo>
                <a:cubicBezTo>
                  <a:pt x="658845" y="1653480"/>
                  <a:pt x="677300" y="1660624"/>
                  <a:pt x="698731" y="1660624"/>
                </a:cubicBezTo>
                <a:cubicBezTo>
                  <a:pt x="707065" y="1660624"/>
                  <a:pt x="715697" y="1658838"/>
                  <a:pt x="724627" y="1655266"/>
                </a:cubicBezTo>
                <a:cubicBezTo>
                  <a:pt x="733557" y="1651694"/>
                  <a:pt x="741891" y="1646783"/>
                  <a:pt x="749630" y="1640532"/>
                </a:cubicBezTo>
                <a:cubicBezTo>
                  <a:pt x="757369" y="1634281"/>
                  <a:pt x="764364" y="1626840"/>
                  <a:pt x="770615" y="1618208"/>
                </a:cubicBezTo>
                <a:cubicBezTo>
                  <a:pt x="776866" y="1609576"/>
                  <a:pt x="781479" y="1599902"/>
                  <a:pt x="784456" y="1589186"/>
                </a:cubicBezTo>
                <a:cubicBezTo>
                  <a:pt x="799934" y="1594544"/>
                  <a:pt x="814221" y="1604962"/>
                  <a:pt x="827318" y="1620440"/>
                </a:cubicBezTo>
                <a:cubicBezTo>
                  <a:pt x="840415" y="1635918"/>
                  <a:pt x="851726" y="1652885"/>
                  <a:pt x="861251" y="1671340"/>
                </a:cubicBezTo>
                <a:cubicBezTo>
                  <a:pt x="870776" y="1689794"/>
                  <a:pt x="878218" y="1707802"/>
                  <a:pt x="883575" y="1725364"/>
                </a:cubicBezTo>
                <a:cubicBezTo>
                  <a:pt x="888933" y="1742926"/>
                  <a:pt x="891612" y="1756469"/>
                  <a:pt x="891612" y="1765994"/>
                </a:cubicBezTo>
                <a:lnTo>
                  <a:pt x="919294" y="1796355"/>
                </a:lnTo>
                <a:lnTo>
                  <a:pt x="919294" y="1330226"/>
                </a:lnTo>
                <a:lnTo>
                  <a:pt x="1007400" y="1330226"/>
                </a:lnTo>
                <a:lnTo>
                  <a:pt x="1014842" y="1330226"/>
                </a:lnTo>
                <a:lnTo>
                  <a:pt x="1309224" y="1330226"/>
                </a:lnTo>
                <a:lnTo>
                  <a:pt x="1309224" y="1355229"/>
                </a:lnTo>
                <a:lnTo>
                  <a:pt x="1042226" y="1501676"/>
                </a:lnTo>
                <a:lnTo>
                  <a:pt x="1093125" y="1564183"/>
                </a:lnTo>
                <a:cubicBezTo>
                  <a:pt x="1143132" y="1571922"/>
                  <a:pt x="1185250" y="1587549"/>
                  <a:pt x="1219480" y="1611064"/>
                </a:cubicBezTo>
                <a:cubicBezTo>
                  <a:pt x="1253711" y="1634579"/>
                  <a:pt x="1283625" y="1669554"/>
                  <a:pt x="1309224" y="1715988"/>
                </a:cubicBezTo>
                <a:lnTo>
                  <a:pt x="1309224" y="1819573"/>
                </a:lnTo>
                <a:lnTo>
                  <a:pt x="1303866" y="1818680"/>
                </a:lnTo>
                <a:cubicBezTo>
                  <a:pt x="1303271" y="1818680"/>
                  <a:pt x="1302675" y="1818531"/>
                  <a:pt x="1302080" y="1818233"/>
                </a:cubicBezTo>
                <a:cubicBezTo>
                  <a:pt x="1301485" y="1817935"/>
                  <a:pt x="1300889" y="1817787"/>
                  <a:pt x="1300294" y="1817787"/>
                </a:cubicBezTo>
                <a:cubicBezTo>
                  <a:pt x="1296722" y="1817191"/>
                  <a:pt x="1292406" y="1816745"/>
                  <a:pt x="1287346" y="1816447"/>
                </a:cubicBezTo>
                <a:cubicBezTo>
                  <a:pt x="1282286" y="1816149"/>
                  <a:pt x="1277375" y="1816001"/>
                  <a:pt x="1272612" y="1816001"/>
                </a:cubicBezTo>
                <a:cubicBezTo>
                  <a:pt x="1254157" y="1816001"/>
                  <a:pt x="1237637" y="1818531"/>
                  <a:pt x="1223052" y="1823591"/>
                </a:cubicBezTo>
                <a:cubicBezTo>
                  <a:pt x="1208467" y="1828651"/>
                  <a:pt x="1196114" y="1835051"/>
                  <a:pt x="1185994" y="1842790"/>
                </a:cubicBezTo>
                <a:cubicBezTo>
                  <a:pt x="1175874" y="1850529"/>
                  <a:pt x="1168135" y="1859012"/>
                  <a:pt x="1162777" y="1868239"/>
                </a:cubicBezTo>
                <a:cubicBezTo>
                  <a:pt x="1157419" y="1877467"/>
                  <a:pt x="1154740" y="1886545"/>
                  <a:pt x="1154740" y="1895475"/>
                </a:cubicBezTo>
                <a:cubicBezTo>
                  <a:pt x="1154740" y="1909762"/>
                  <a:pt x="1157717" y="1921520"/>
                  <a:pt x="1163670" y="1930747"/>
                </a:cubicBezTo>
                <a:cubicBezTo>
                  <a:pt x="1169623" y="1939974"/>
                  <a:pt x="1177064" y="1947565"/>
                  <a:pt x="1185994" y="1953518"/>
                </a:cubicBezTo>
                <a:cubicBezTo>
                  <a:pt x="1194924" y="1959471"/>
                  <a:pt x="1204300" y="1963638"/>
                  <a:pt x="1214123" y="1966019"/>
                </a:cubicBezTo>
                <a:cubicBezTo>
                  <a:pt x="1223945" y="1968401"/>
                  <a:pt x="1233024" y="1969591"/>
                  <a:pt x="1241358" y="1969591"/>
                </a:cubicBezTo>
                <a:lnTo>
                  <a:pt x="1244930" y="1969591"/>
                </a:lnTo>
                <a:cubicBezTo>
                  <a:pt x="1262194" y="1968401"/>
                  <a:pt x="1277077" y="1964829"/>
                  <a:pt x="1289578" y="1958876"/>
                </a:cubicBezTo>
                <a:cubicBezTo>
                  <a:pt x="1302080" y="1952922"/>
                  <a:pt x="1312498" y="1945630"/>
                  <a:pt x="1320832" y="1936998"/>
                </a:cubicBezTo>
                <a:cubicBezTo>
                  <a:pt x="1329167" y="1928366"/>
                  <a:pt x="1335715" y="1918841"/>
                  <a:pt x="1340478" y="1908423"/>
                </a:cubicBezTo>
                <a:cubicBezTo>
                  <a:pt x="1345240" y="1898005"/>
                  <a:pt x="1348514" y="1887736"/>
                  <a:pt x="1350300" y="1877615"/>
                </a:cubicBezTo>
                <a:cubicBezTo>
                  <a:pt x="1365183" y="1885950"/>
                  <a:pt x="1382894" y="1897410"/>
                  <a:pt x="1403432" y="1911995"/>
                </a:cubicBezTo>
                <a:cubicBezTo>
                  <a:pt x="1423970" y="1926580"/>
                  <a:pt x="1450313" y="1946374"/>
                  <a:pt x="1482460" y="1971377"/>
                </a:cubicBezTo>
                <a:lnTo>
                  <a:pt x="1482460" y="1957090"/>
                </a:lnTo>
                <a:cubicBezTo>
                  <a:pt x="1482460" y="1949946"/>
                  <a:pt x="1481716" y="1943844"/>
                  <a:pt x="1480227" y="1938784"/>
                </a:cubicBezTo>
                <a:cubicBezTo>
                  <a:pt x="1478739" y="1933724"/>
                  <a:pt x="1475018" y="1927324"/>
                  <a:pt x="1469065" y="1919585"/>
                </a:cubicBezTo>
                <a:cubicBezTo>
                  <a:pt x="1445848" y="1894582"/>
                  <a:pt x="1424714" y="1875978"/>
                  <a:pt x="1405664" y="1863774"/>
                </a:cubicBezTo>
                <a:cubicBezTo>
                  <a:pt x="1386614" y="1851571"/>
                  <a:pt x="1370243" y="1842194"/>
                  <a:pt x="1356551" y="1835646"/>
                </a:cubicBezTo>
                <a:lnTo>
                  <a:pt x="1356551" y="1330226"/>
                </a:lnTo>
                <a:lnTo>
                  <a:pt x="1435132" y="1330226"/>
                </a:lnTo>
                <a:lnTo>
                  <a:pt x="1444955" y="1330226"/>
                </a:lnTo>
                <a:lnTo>
                  <a:pt x="1487818" y="1330226"/>
                </a:lnTo>
                <a:lnTo>
                  <a:pt x="1487818" y="1576685"/>
                </a:lnTo>
                <a:lnTo>
                  <a:pt x="1550325" y="1631156"/>
                </a:lnTo>
                <a:lnTo>
                  <a:pt x="1598546" y="1575792"/>
                </a:lnTo>
                <a:cubicBezTo>
                  <a:pt x="1614024" y="1557933"/>
                  <a:pt x="1629800" y="1539924"/>
                  <a:pt x="1645873" y="1521767"/>
                </a:cubicBezTo>
                <a:cubicBezTo>
                  <a:pt x="1661946" y="1503610"/>
                  <a:pt x="1679508" y="1487090"/>
                  <a:pt x="1698558" y="1472208"/>
                </a:cubicBezTo>
                <a:cubicBezTo>
                  <a:pt x="1693796" y="1486495"/>
                  <a:pt x="1690521" y="1501229"/>
                  <a:pt x="1688736" y="1516410"/>
                </a:cubicBezTo>
                <a:cubicBezTo>
                  <a:pt x="1686950" y="1531590"/>
                  <a:pt x="1686057" y="1546919"/>
                  <a:pt x="1686057" y="1562397"/>
                </a:cubicBezTo>
                <a:cubicBezTo>
                  <a:pt x="1686057" y="1601688"/>
                  <a:pt x="1691414" y="1640681"/>
                  <a:pt x="1702130" y="1679376"/>
                </a:cubicBezTo>
                <a:cubicBezTo>
                  <a:pt x="1712846" y="1718072"/>
                  <a:pt x="1726836" y="1757065"/>
                  <a:pt x="1744100" y="1796355"/>
                </a:cubicBezTo>
                <a:lnTo>
                  <a:pt x="1778925" y="1812429"/>
                </a:lnTo>
                <a:cubicBezTo>
                  <a:pt x="1772377" y="1792188"/>
                  <a:pt x="1766721" y="1773436"/>
                  <a:pt x="1761959" y="1756172"/>
                </a:cubicBezTo>
                <a:cubicBezTo>
                  <a:pt x="1757196" y="1738908"/>
                  <a:pt x="1753178" y="1722388"/>
                  <a:pt x="1749904" y="1706612"/>
                </a:cubicBezTo>
                <a:cubicBezTo>
                  <a:pt x="1746630" y="1690836"/>
                  <a:pt x="1744248" y="1675358"/>
                  <a:pt x="1742760" y="1660177"/>
                </a:cubicBezTo>
                <a:cubicBezTo>
                  <a:pt x="1741272" y="1644997"/>
                  <a:pt x="1740528" y="1629668"/>
                  <a:pt x="1740528" y="1614190"/>
                </a:cubicBezTo>
                <a:cubicBezTo>
                  <a:pt x="1740528" y="1581447"/>
                  <a:pt x="1744546" y="1549003"/>
                  <a:pt x="1752583" y="1516856"/>
                </a:cubicBezTo>
                <a:cubicBezTo>
                  <a:pt x="1760620" y="1484709"/>
                  <a:pt x="1776842" y="1453753"/>
                  <a:pt x="1801250" y="1423987"/>
                </a:cubicBezTo>
                <a:lnTo>
                  <a:pt x="1715525" y="1377553"/>
                </a:lnTo>
                <a:cubicBezTo>
                  <a:pt x="1682187" y="1395412"/>
                  <a:pt x="1651380" y="1418332"/>
                  <a:pt x="1623102" y="1446311"/>
                </a:cubicBezTo>
                <a:cubicBezTo>
                  <a:pt x="1594825" y="1474291"/>
                  <a:pt x="1565506" y="1505247"/>
                  <a:pt x="1535145" y="1539180"/>
                </a:cubicBezTo>
                <a:lnTo>
                  <a:pt x="1535145" y="1330226"/>
                </a:lnTo>
                <a:lnTo>
                  <a:pt x="1855125" y="1330226"/>
                </a:lnTo>
                <a:lnTo>
                  <a:pt x="1861079" y="1330226"/>
                </a:lnTo>
                <a:lnTo>
                  <a:pt x="2079261" y="1330226"/>
                </a:lnTo>
                <a:lnTo>
                  <a:pt x="2079261" y="1429345"/>
                </a:lnTo>
                <a:cubicBezTo>
                  <a:pt x="2059615" y="1411486"/>
                  <a:pt x="2039077" y="1398984"/>
                  <a:pt x="2017646" y="1391840"/>
                </a:cubicBezTo>
                <a:cubicBezTo>
                  <a:pt x="1996214" y="1384697"/>
                  <a:pt x="1972402" y="1381125"/>
                  <a:pt x="1946208" y="1381125"/>
                </a:cubicBezTo>
                <a:cubicBezTo>
                  <a:pt x="1930730" y="1381125"/>
                  <a:pt x="1917187" y="1384101"/>
                  <a:pt x="1905578" y="1390054"/>
                </a:cubicBezTo>
                <a:cubicBezTo>
                  <a:pt x="1893970" y="1396008"/>
                  <a:pt x="1884147" y="1403300"/>
                  <a:pt x="1876110" y="1411932"/>
                </a:cubicBezTo>
                <a:cubicBezTo>
                  <a:pt x="1868073" y="1420564"/>
                  <a:pt x="1861971" y="1429643"/>
                  <a:pt x="1857804" y="1439168"/>
                </a:cubicBezTo>
                <a:cubicBezTo>
                  <a:pt x="1853637" y="1448693"/>
                  <a:pt x="1851554" y="1457027"/>
                  <a:pt x="1851554" y="1464171"/>
                </a:cubicBezTo>
                <a:cubicBezTo>
                  <a:pt x="1851554" y="1481435"/>
                  <a:pt x="1857804" y="1496169"/>
                  <a:pt x="1870306" y="1508373"/>
                </a:cubicBezTo>
                <a:cubicBezTo>
                  <a:pt x="1882807" y="1520577"/>
                  <a:pt x="1899179" y="1526679"/>
                  <a:pt x="1919419" y="1526679"/>
                </a:cubicBezTo>
                <a:cubicBezTo>
                  <a:pt x="1925968" y="1526679"/>
                  <a:pt x="1932665" y="1525042"/>
                  <a:pt x="1939511" y="1521767"/>
                </a:cubicBezTo>
                <a:cubicBezTo>
                  <a:pt x="1946357" y="1518493"/>
                  <a:pt x="1952608" y="1514177"/>
                  <a:pt x="1958263" y="1508819"/>
                </a:cubicBezTo>
                <a:cubicBezTo>
                  <a:pt x="1963919" y="1503461"/>
                  <a:pt x="1968532" y="1497508"/>
                  <a:pt x="1972104" y="1490960"/>
                </a:cubicBezTo>
                <a:cubicBezTo>
                  <a:pt x="1975676" y="1484411"/>
                  <a:pt x="1977462" y="1477863"/>
                  <a:pt x="1977462" y="1471315"/>
                </a:cubicBezTo>
                <a:cubicBezTo>
                  <a:pt x="1977462" y="1464766"/>
                  <a:pt x="1975676" y="1457920"/>
                  <a:pt x="1972104" y="1450776"/>
                </a:cubicBezTo>
                <a:cubicBezTo>
                  <a:pt x="1968532" y="1443633"/>
                  <a:pt x="1962579" y="1437084"/>
                  <a:pt x="1954245" y="1431131"/>
                </a:cubicBezTo>
                <a:cubicBezTo>
                  <a:pt x="1960198" y="1429345"/>
                  <a:pt x="1967342" y="1428452"/>
                  <a:pt x="1975676" y="1428452"/>
                </a:cubicBezTo>
                <a:cubicBezTo>
                  <a:pt x="1991154" y="1428452"/>
                  <a:pt x="2005888" y="1431280"/>
                  <a:pt x="2019878" y="1436935"/>
                </a:cubicBezTo>
                <a:cubicBezTo>
                  <a:pt x="2026873" y="1439763"/>
                  <a:pt x="2033756" y="1443149"/>
                  <a:pt x="2040528" y="1447093"/>
                </a:cubicBezTo>
                <a:lnTo>
                  <a:pt x="2060452" y="1460561"/>
                </a:lnTo>
                <a:lnTo>
                  <a:pt x="2059615" y="1460599"/>
                </a:lnTo>
                <a:lnTo>
                  <a:pt x="2060508" y="1460599"/>
                </a:lnTo>
                <a:lnTo>
                  <a:pt x="2060452" y="1460561"/>
                </a:lnTo>
                <a:lnTo>
                  <a:pt x="2079261" y="1459706"/>
                </a:lnTo>
                <a:lnTo>
                  <a:pt x="2079261" y="1481137"/>
                </a:lnTo>
                <a:lnTo>
                  <a:pt x="2082832" y="1492746"/>
                </a:lnTo>
                <a:cubicBezTo>
                  <a:pt x="2084618" y="1498104"/>
                  <a:pt x="2087000" y="1504057"/>
                  <a:pt x="2089976" y="1510605"/>
                </a:cubicBezTo>
                <a:cubicBezTo>
                  <a:pt x="2092953" y="1517154"/>
                  <a:pt x="2096673" y="1523107"/>
                  <a:pt x="2101138" y="1528465"/>
                </a:cubicBezTo>
                <a:cubicBezTo>
                  <a:pt x="2105603" y="1533822"/>
                  <a:pt x="2111110" y="1538287"/>
                  <a:pt x="2117658" y="1541859"/>
                </a:cubicBezTo>
                <a:cubicBezTo>
                  <a:pt x="2124207" y="1545431"/>
                  <a:pt x="2132243" y="1547217"/>
                  <a:pt x="2141768" y="1547217"/>
                </a:cubicBezTo>
                <a:cubicBezTo>
                  <a:pt x="2149507" y="1547217"/>
                  <a:pt x="2158288" y="1545877"/>
                  <a:pt x="2168111" y="1543199"/>
                </a:cubicBezTo>
                <a:cubicBezTo>
                  <a:pt x="2177934" y="1540520"/>
                  <a:pt x="2187905" y="1536799"/>
                  <a:pt x="2198025" y="1532036"/>
                </a:cubicBezTo>
                <a:cubicBezTo>
                  <a:pt x="2208146" y="1527274"/>
                  <a:pt x="2217968" y="1521321"/>
                  <a:pt x="2227493" y="1514177"/>
                </a:cubicBezTo>
                <a:cubicBezTo>
                  <a:pt x="2237018" y="1507033"/>
                  <a:pt x="2245353" y="1499294"/>
                  <a:pt x="2252496" y="1490960"/>
                </a:cubicBezTo>
                <a:cubicBezTo>
                  <a:pt x="2259640" y="1497508"/>
                  <a:pt x="2265147" y="1505396"/>
                  <a:pt x="2269016" y="1514624"/>
                </a:cubicBezTo>
                <a:cubicBezTo>
                  <a:pt x="2272886" y="1523851"/>
                  <a:pt x="2274821" y="1533227"/>
                  <a:pt x="2274821" y="1542752"/>
                </a:cubicBezTo>
                <a:cubicBezTo>
                  <a:pt x="2274821" y="1559421"/>
                  <a:pt x="2270802" y="1574452"/>
                  <a:pt x="2262766" y="1587847"/>
                </a:cubicBezTo>
                <a:cubicBezTo>
                  <a:pt x="2254729" y="1601242"/>
                  <a:pt x="2244757" y="1612552"/>
                  <a:pt x="2232851" y="1621780"/>
                </a:cubicBezTo>
                <a:cubicBezTo>
                  <a:pt x="2220945" y="1631007"/>
                  <a:pt x="2207550" y="1638151"/>
                  <a:pt x="2192668" y="1643211"/>
                </a:cubicBezTo>
                <a:cubicBezTo>
                  <a:pt x="2177785" y="1648271"/>
                  <a:pt x="2163795" y="1650801"/>
                  <a:pt x="2150698" y="1650801"/>
                </a:cubicBezTo>
                <a:cubicBezTo>
                  <a:pt x="2117956" y="1650801"/>
                  <a:pt x="2089976" y="1642467"/>
                  <a:pt x="2066759" y="1625798"/>
                </a:cubicBezTo>
                <a:cubicBezTo>
                  <a:pt x="2043542" y="1609129"/>
                  <a:pt x="2023301" y="1584722"/>
                  <a:pt x="2006037" y="1552575"/>
                </a:cubicBezTo>
                <a:cubicBezTo>
                  <a:pt x="1992940" y="1551384"/>
                  <a:pt x="1976271" y="1547515"/>
                  <a:pt x="1956031" y="1540966"/>
                </a:cubicBezTo>
                <a:lnTo>
                  <a:pt x="1967639" y="1572220"/>
                </a:lnTo>
                <a:cubicBezTo>
                  <a:pt x="1984308" y="1616868"/>
                  <a:pt x="2007079" y="1652290"/>
                  <a:pt x="2035952" y="1678483"/>
                </a:cubicBezTo>
                <a:cubicBezTo>
                  <a:pt x="2064824" y="1704677"/>
                  <a:pt x="2102180" y="1719262"/>
                  <a:pt x="2148019" y="1722239"/>
                </a:cubicBezTo>
                <a:cubicBezTo>
                  <a:pt x="2165283" y="1722239"/>
                  <a:pt x="2183440" y="1718667"/>
                  <a:pt x="2202490" y="1711523"/>
                </a:cubicBezTo>
                <a:cubicBezTo>
                  <a:pt x="2221540" y="1704379"/>
                  <a:pt x="2239102" y="1693366"/>
                  <a:pt x="2255175" y="1678483"/>
                </a:cubicBezTo>
                <a:cubicBezTo>
                  <a:pt x="2271249" y="1663601"/>
                  <a:pt x="2284494" y="1644848"/>
                  <a:pt x="2294912" y="1622226"/>
                </a:cubicBezTo>
                <a:cubicBezTo>
                  <a:pt x="2305330" y="1599604"/>
                  <a:pt x="2310539" y="1573113"/>
                  <a:pt x="2310539" y="1542752"/>
                </a:cubicBezTo>
                <a:cubicBezTo>
                  <a:pt x="2310539" y="1532036"/>
                  <a:pt x="2309498" y="1520279"/>
                  <a:pt x="2307414" y="1507480"/>
                </a:cubicBezTo>
                <a:cubicBezTo>
                  <a:pt x="2305330" y="1494681"/>
                  <a:pt x="2301610" y="1481733"/>
                  <a:pt x="2296252" y="1468636"/>
                </a:cubicBezTo>
                <a:cubicBezTo>
                  <a:pt x="2290894" y="1455539"/>
                  <a:pt x="2283602" y="1442888"/>
                  <a:pt x="2274374" y="1430685"/>
                </a:cubicBezTo>
                <a:cubicBezTo>
                  <a:pt x="2265147" y="1418481"/>
                  <a:pt x="2253687" y="1407914"/>
                  <a:pt x="2239995" y="1398984"/>
                </a:cubicBezTo>
                <a:cubicBezTo>
                  <a:pt x="2231661" y="1414462"/>
                  <a:pt x="2221987" y="1427708"/>
                  <a:pt x="2210973" y="1438721"/>
                </a:cubicBezTo>
                <a:cubicBezTo>
                  <a:pt x="2199960" y="1449735"/>
                  <a:pt x="2189393" y="1458813"/>
                  <a:pt x="2179273" y="1465957"/>
                </a:cubicBezTo>
                <a:cubicBezTo>
                  <a:pt x="2169153" y="1473101"/>
                  <a:pt x="2159925" y="1478458"/>
                  <a:pt x="2151591" y="1482030"/>
                </a:cubicBezTo>
                <a:cubicBezTo>
                  <a:pt x="2143257" y="1485602"/>
                  <a:pt x="2137899" y="1487388"/>
                  <a:pt x="2135518" y="1487388"/>
                </a:cubicBezTo>
                <a:cubicBezTo>
                  <a:pt x="2134327" y="1487388"/>
                  <a:pt x="2132541" y="1486197"/>
                  <a:pt x="2130160" y="1483816"/>
                </a:cubicBezTo>
                <a:cubicBezTo>
                  <a:pt x="2127779" y="1481435"/>
                  <a:pt x="2126588" y="1478756"/>
                  <a:pt x="2126588" y="1475779"/>
                </a:cubicBezTo>
                <a:lnTo>
                  <a:pt x="2126588" y="1330226"/>
                </a:lnTo>
                <a:lnTo>
                  <a:pt x="2365010" y="1330226"/>
                </a:lnTo>
                <a:lnTo>
                  <a:pt x="2337328" y="1287363"/>
                </a:lnTo>
                <a:lnTo>
                  <a:pt x="1827146" y="1287363"/>
                </a:lnTo>
                <a:lnTo>
                  <a:pt x="1825657" y="1287363"/>
                </a:lnTo>
                <a:lnTo>
                  <a:pt x="1410129" y="1287363"/>
                </a:lnTo>
                <a:lnTo>
                  <a:pt x="1405664" y="1287363"/>
                </a:lnTo>
                <a:lnTo>
                  <a:pt x="981802" y="1287363"/>
                </a:lnTo>
                <a:lnTo>
                  <a:pt x="977932" y="1287363"/>
                </a:lnTo>
                <a:lnTo>
                  <a:pt x="535615" y="1287363"/>
                </a:lnTo>
                <a:close/>
                <a:moveTo>
                  <a:pt x="2935022" y="1199852"/>
                </a:moveTo>
                <a:lnTo>
                  <a:pt x="2935022" y="1405235"/>
                </a:lnTo>
                <a:cubicBezTo>
                  <a:pt x="2915377" y="1372493"/>
                  <a:pt x="2891118" y="1345108"/>
                  <a:pt x="2862245" y="1323082"/>
                </a:cubicBezTo>
                <a:cubicBezTo>
                  <a:pt x="2833373" y="1301055"/>
                  <a:pt x="2797803" y="1290042"/>
                  <a:pt x="2755535" y="1290042"/>
                </a:cubicBezTo>
                <a:cubicBezTo>
                  <a:pt x="2733509" y="1290042"/>
                  <a:pt x="2712524" y="1294507"/>
                  <a:pt x="2692581" y="1303436"/>
                </a:cubicBezTo>
                <a:cubicBezTo>
                  <a:pt x="2672638" y="1312366"/>
                  <a:pt x="2654928" y="1323975"/>
                  <a:pt x="2639450" y="1338262"/>
                </a:cubicBezTo>
                <a:cubicBezTo>
                  <a:pt x="2623971" y="1352550"/>
                  <a:pt x="2611619" y="1368177"/>
                  <a:pt x="2602391" y="1385143"/>
                </a:cubicBezTo>
                <a:cubicBezTo>
                  <a:pt x="2593164" y="1402110"/>
                  <a:pt x="2588550" y="1418629"/>
                  <a:pt x="2588550" y="1434703"/>
                </a:cubicBezTo>
                <a:cubicBezTo>
                  <a:pt x="2588550" y="1445418"/>
                  <a:pt x="2590039" y="1454199"/>
                  <a:pt x="2593015" y="1461045"/>
                </a:cubicBezTo>
                <a:cubicBezTo>
                  <a:pt x="2595992" y="1467892"/>
                  <a:pt x="2599712" y="1473249"/>
                  <a:pt x="2604177" y="1477119"/>
                </a:cubicBezTo>
                <a:cubicBezTo>
                  <a:pt x="2608642" y="1480988"/>
                  <a:pt x="2613553" y="1483816"/>
                  <a:pt x="2618911" y="1485602"/>
                </a:cubicBezTo>
                <a:cubicBezTo>
                  <a:pt x="2624269" y="1487388"/>
                  <a:pt x="2629627" y="1488281"/>
                  <a:pt x="2634985" y="1488281"/>
                </a:cubicBezTo>
                <a:cubicBezTo>
                  <a:pt x="2640938" y="1488281"/>
                  <a:pt x="2647635" y="1486495"/>
                  <a:pt x="2655077" y="1482923"/>
                </a:cubicBezTo>
                <a:cubicBezTo>
                  <a:pt x="2662518" y="1479351"/>
                  <a:pt x="2669810" y="1475184"/>
                  <a:pt x="2676954" y="1470422"/>
                </a:cubicBezTo>
                <a:cubicBezTo>
                  <a:pt x="2683503" y="1466850"/>
                  <a:pt x="2689753" y="1463427"/>
                  <a:pt x="2695707" y="1460152"/>
                </a:cubicBezTo>
                <a:cubicBezTo>
                  <a:pt x="2701660" y="1456878"/>
                  <a:pt x="2707315" y="1455241"/>
                  <a:pt x="2712673" y="1455241"/>
                </a:cubicBezTo>
                <a:cubicBezTo>
                  <a:pt x="2721007" y="1455241"/>
                  <a:pt x="2728746" y="1457771"/>
                  <a:pt x="2735890" y="1462831"/>
                </a:cubicBezTo>
                <a:cubicBezTo>
                  <a:pt x="2743034" y="1467892"/>
                  <a:pt x="2746606" y="1474291"/>
                  <a:pt x="2746606" y="1482030"/>
                </a:cubicBezTo>
                <a:cubicBezTo>
                  <a:pt x="2746606" y="1485007"/>
                  <a:pt x="2740504" y="1493192"/>
                  <a:pt x="2728300" y="1506587"/>
                </a:cubicBezTo>
                <a:cubicBezTo>
                  <a:pt x="2716096" y="1519981"/>
                  <a:pt x="2695707" y="1540073"/>
                  <a:pt x="2667132" y="1566862"/>
                </a:cubicBezTo>
                <a:lnTo>
                  <a:pt x="2727853" y="1598116"/>
                </a:lnTo>
                <a:lnTo>
                  <a:pt x="2903768" y="1425773"/>
                </a:lnTo>
                <a:cubicBezTo>
                  <a:pt x="2910912" y="1435893"/>
                  <a:pt x="2917907" y="1447353"/>
                  <a:pt x="2924753" y="1460152"/>
                </a:cubicBezTo>
                <a:cubicBezTo>
                  <a:pt x="2931599" y="1472952"/>
                  <a:pt x="2935022" y="1485007"/>
                  <a:pt x="2935022" y="1496318"/>
                </a:cubicBezTo>
                <a:lnTo>
                  <a:pt x="2935022" y="1754386"/>
                </a:lnTo>
                <a:cubicBezTo>
                  <a:pt x="2924307" y="1743075"/>
                  <a:pt x="2912103" y="1732061"/>
                  <a:pt x="2898410" y="1721346"/>
                </a:cubicBezTo>
                <a:cubicBezTo>
                  <a:pt x="2884718" y="1710630"/>
                  <a:pt x="2866859" y="1704677"/>
                  <a:pt x="2844832" y="1703486"/>
                </a:cubicBezTo>
                <a:cubicBezTo>
                  <a:pt x="2837093" y="1703486"/>
                  <a:pt x="2829354" y="1704231"/>
                  <a:pt x="2821615" y="1705719"/>
                </a:cubicBezTo>
                <a:cubicBezTo>
                  <a:pt x="2813876" y="1707207"/>
                  <a:pt x="2805839" y="1708844"/>
                  <a:pt x="2797505" y="1710630"/>
                </a:cubicBezTo>
                <a:cubicBezTo>
                  <a:pt x="2788575" y="1713011"/>
                  <a:pt x="2779646" y="1714946"/>
                  <a:pt x="2770716" y="1716435"/>
                </a:cubicBezTo>
                <a:cubicBezTo>
                  <a:pt x="2761786" y="1717923"/>
                  <a:pt x="2753750" y="1718667"/>
                  <a:pt x="2746606" y="1718667"/>
                </a:cubicBezTo>
                <a:cubicBezTo>
                  <a:pt x="2718031" y="1718667"/>
                  <a:pt x="2694962" y="1712118"/>
                  <a:pt x="2677401" y="1699022"/>
                </a:cubicBezTo>
                <a:cubicBezTo>
                  <a:pt x="2659839" y="1685925"/>
                  <a:pt x="2651058" y="1664493"/>
                  <a:pt x="2651058" y="1634728"/>
                </a:cubicBezTo>
                <a:lnTo>
                  <a:pt x="2613553" y="1616868"/>
                </a:lnTo>
                <a:lnTo>
                  <a:pt x="2613553" y="1638300"/>
                </a:lnTo>
                <a:cubicBezTo>
                  <a:pt x="2613553" y="1657350"/>
                  <a:pt x="2616530" y="1675358"/>
                  <a:pt x="2622483" y="1692324"/>
                </a:cubicBezTo>
                <a:cubicBezTo>
                  <a:pt x="2628436" y="1709291"/>
                  <a:pt x="2637366" y="1724025"/>
                  <a:pt x="2649272" y="1736526"/>
                </a:cubicBezTo>
                <a:cubicBezTo>
                  <a:pt x="2661178" y="1749028"/>
                  <a:pt x="2676061" y="1758999"/>
                  <a:pt x="2693921" y="1766441"/>
                </a:cubicBezTo>
                <a:cubicBezTo>
                  <a:pt x="2711780" y="1773882"/>
                  <a:pt x="2732616" y="1777603"/>
                  <a:pt x="2756428" y="1777603"/>
                </a:cubicBezTo>
                <a:cubicBezTo>
                  <a:pt x="2771907" y="1777603"/>
                  <a:pt x="2783962" y="1776412"/>
                  <a:pt x="2792594" y="1774031"/>
                </a:cubicBezTo>
                <a:cubicBezTo>
                  <a:pt x="2801226" y="1771650"/>
                  <a:pt x="2809114" y="1768971"/>
                  <a:pt x="2816257" y="1765994"/>
                </a:cubicBezTo>
                <a:cubicBezTo>
                  <a:pt x="2823401" y="1763018"/>
                  <a:pt x="2831438" y="1761232"/>
                  <a:pt x="2840368" y="1760636"/>
                </a:cubicBezTo>
                <a:cubicBezTo>
                  <a:pt x="2849297" y="1760041"/>
                  <a:pt x="2855548" y="1759743"/>
                  <a:pt x="2859120" y="1759743"/>
                </a:cubicBezTo>
                <a:cubicBezTo>
                  <a:pt x="2877575" y="1760934"/>
                  <a:pt x="2893946" y="1765994"/>
                  <a:pt x="2908233" y="1774924"/>
                </a:cubicBezTo>
                <a:cubicBezTo>
                  <a:pt x="2922521" y="1783854"/>
                  <a:pt x="2932939" y="1793379"/>
                  <a:pt x="2939487" y="1803499"/>
                </a:cubicBezTo>
                <a:lnTo>
                  <a:pt x="2948417" y="1815108"/>
                </a:lnTo>
                <a:lnTo>
                  <a:pt x="2981457" y="1829395"/>
                </a:lnTo>
                <a:lnTo>
                  <a:pt x="2981457" y="1330226"/>
                </a:lnTo>
                <a:lnTo>
                  <a:pt x="3021640" y="1330226"/>
                </a:lnTo>
                <a:lnTo>
                  <a:pt x="3056466" y="1330226"/>
                </a:lnTo>
                <a:lnTo>
                  <a:pt x="3060931" y="1330226"/>
                </a:lnTo>
                <a:cubicBezTo>
                  <a:pt x="3065098" y="1332011"/>
                  <a:pt x="3069712" y="1335881"/>
                  <a:pt x="3074772" y="1341834"/>
                </a:cubicBezTo>
                <a:cubicBezTo>
                  <a:pt x="3079832" y="1347787"/>
                  <a:pt x="3084743" y="1354336"/>
                  <a:pt x="3089506" y="1361479"/>
                </a:cubicBezTo>
                <a:cubicBezTo>
                  <a:pt x="3094268" y="1368623"/>
                  <a:pt x="3098287" y="1375767"/>
                  <a:pt x="3101561" y="1382911"/>
                </a:cubicBezTo>
                <a:cubicBezTo>
                  <a:pt x="3104835" y="1390054"/>
                  <a:pt x="3106472" y="1395710"/>
                  <a:pt x="3106472" y="1399877"/>
                </a:cubicBezTo>
                <a:lnTo>
                  <a:pt x="3106472" y="1751707"/>
                </a:lnTo>
                <a:lnTo>
                  <a:pt x="3152907" y="1794569"/>
                </a:lnTo>
                <a:lnTo>
                  <a:pt x="3152907" y="1330226"/>
                </a:lnTo>
                <a:lnTo>
                  <a:pt x="3252919" y="1330226"/>
                </a:lnTo>
                <a:lnTo>
                  <a:pt x="3218986" y="1287363"/>
                </a:lnTo>
                <a:lnTo>
                  <a:pt x="3152014" y="1287363"/>
                </a:lnTo>
                <a:lnTo>
                  <a:pt x="3147549" y="1273076"/>
                </a:lnTo>
                <a:cubicBezTo>
                  <a:pt x="3144572" y="1261169"/>
                  <a:pt x="3139959" y="1247775"/>
                  <a:pt x="3133708" y="1232892"/>
                </a:cubicBezTo>
                <a:cubicBezTo>
                  <a:pt x="3127457" y="1218009"/>
                  <a:pt x="3118378" y="1206996"/>
                  <a:pt x="3106472" y="1199852"/>
                </a:cubicBezTo>
                <a:lnTo>
                  <a:pt x="3106472" y="1323975"/>
                </a:lnTo>
                <a:cubicBezTo>
                  <a:pt x="3103496" y="1317426"/>
                  <a:pt x="3099180" y="1311771"/>
                  <a:pt x="3093524" y="1307008"/>
                </a:cubicBezTo>
                <a:cubicBezTo>
                  <a:pt x="3087869" y="1302246"/>
                  <a:pt x="3079385" y="1295697"/>
                  <a:pt x="3068075" y="1287363"/>
                </a:cubicBezTo>
                <a:lnTo>
                  <a:pt x="3026105" y="1287363"/>
                </a:lnTo>
                <a:lnTo>
                  <a:pt x="2987707" y="1287363"/>
                </a:lnTo>
                <a:lnTo>
                  <a:pt x="2980564" y="1287363"/>
                </a:lnTo>
                <a:cubicBezTo>
                  <a:pt x="2979968" y="1285577"/>
                  <a:pt x="2979671" y="1283791"/>
                  <a:pt x="2979671" y="1282005"/>
                </a:cubicBezTo>
                <a:cubicBezTo>
                  <a:pt x="2979671" y="1280219"/>
                  <a:pt x="2979075" y="1278731"/>
                  <a:pt x="2977885" y="1277540"/>
                </a:cubicBezTo>
                <a:lnTo>
                  <a:pt x="2977885" y="1278433"/>
                </a:lnTo>
                <a:cubicBezTo>
                  <a:pt x="2974313" y="1265932"/>
                  <a:pt x="2969104" y="1251495"/>
                  <a:pt x="2962258" y="1235124"/>
                </a:cubicBezTo>
                <a:cubicBezTo>
                  <a:pt x="2955412" y="1218753"/>
                  <a:pt x="2946333" y="1206996"/>
                  <a:pt x="2935022" y="1199852"/>
                </a:cubicBezTo>
                <a:close/>
                <a:moveTo>
                  <a:pt x="3431513" y="1146274"/>
                </a:moveTo>
                <a:cubicBezTo>
                  <a:pt x="3456516" y="1146274"/>
                  <a:pt x="3482561" y="1148506"/>
                  <a:pt x="3509648" y="1152971"/>
                </a:cubicBezTo>
                <a:cubicBezTo>
                  <a:pt x="3536734" y="1157436"/>
                  <a:pt x="3562333" y="1165175"/>
                  <a:pt x="3586443" y="1176188"/>
                </a:cubicBezTo>
                <a:cubicBezTo>
                  <a:pt x="3610553" y="1187202"/>
                  <a:pt x="3632282" y="1201787"/>
                  <a:pt x="3651630" y="1219944"/>
                </a:cubicBezTo>
                <a:cubicBezTo>
                  <a:pt x="3670977" y="1238101"/>
                  <a:pt x="3685711" y="1260574"/>
                  <a:pt x="3695832" y="1287363"/>
                </a:cubicBezTo>
                <a:lnTo>
                  <a:pt x="3619036" y="1287363"/>
                </a:lnTo>
                <a:lnTo>
                  <a:pt x="3611893" y="1287363"/>
                </a:lnTo>
                <a:lnTo>
                  <a:pt x="3595073" y="1287363"/>
                </a:lnTo>
                <a:lnTo>
                  <a:pt x="3587894" y="1272517"/>
                </a:lnTo>
                <a:cubicBezTo>
                  <a:pt x="3583504" y="1265299"/>
                  <a:pt x="3578555" y="1258788"/>
                  <a:pt x="3573048" y="1252984"/>
                </a:cubicBezTo>
                <a:lnTo>
                  <a:pt x="3560363" y="1241663"/>
                </a:lnTo>
                <a:lnTo>
                  <a:pt x="3555635" y="1228427"/>
                </a:lnTo>
                <a:cubicBezTo>
                  <a:pt x="3550278" y="1215926"/>
                  <a:pt x="3541646" y="1206698"/>
                  <a:pt x="3529739" y="1200745"/>
                </a:cubicBezTo>
                <a:lnTo>
                  <a:pt x="3529739" y="1222414"/>
                </a:lnTo>
                <a:lnTo>
                  <a:pt x="3513778" y="1215702"/>
                </a:lnTo>
                <a:cubicBezTo>
                  <a:pt x="3506262" y="1213172"/>
                  <a:pt x="3498485" y="1211163"/>
                  <a:pt x="3490449" y="1209675"/>
                </a:cubicBezTo>
                <a:cubicBezTo>
                  <a:pt x="3474375" y="1206698"/>
                  <a:pt x="3458004" y="1205210"/>
                  <a:pt x="3441335" y="1205210"/>
                </a:cubicBezTo>
                <a:cubicBezTo>
                  <a:pt x="3431215" y="1205210"/>
                  <a:pt x="3421690" y="1205359"/>
                  <a:pt x="3412760" y="1205656"/>
                </a:cubicBezTo>
                <a:cubicBezTo>
                  <a:pt x="3403831" y="1205954"/>
                  <a:pt x="3396985" y="1206401"/>
                  <a:pt x="3392222" y="1206996"/>
                </a:cubicBezTo>
                <a:lnTo>
                  <a:pt x="3384185" y="1206996"/>
                </a:lnTo>
                <a:cubicBezTo>
                  <a:pt x="3366326" y="1206996"/>
                  <a:pt x="3352783" y="1204912"/>
                  <a:pt x="3343555" y="1200745"/>
                </a:cubicBezTo>
                <a:cubicBezTo>
                  <a:pt x="3334328" y="1196578"/>
                  <a:pt x="3329714" y="1191518"/>
                  <a:pt x="3329714" y="1185565"/>
                </a:cubicBezTo>
                <a:cubicBezTo>
                  <a:pt x="3329714" y="1183183"/>
                  <a:pt x="3330756" y="1179909"/>
                  <a:pt x="3332840" y="1175742"/>
                </a:cubicBezTo>
                <a:cubicBezTo>
                  <a:pt x="3334923" y="1171575"/>
                  <a:pt x="3339537" y="1167259"/>
                  <a:pt x="3346681" y="1162794"/>
                </a:cubicBezTo>
                <a:cubicBezTo>
                  <a:pt x="3353825" y="1158329"/>
                  <a:pt x="3364094" y="1154460"/>
                  <a:pt x="3377488" y="1151185"/>
                </a:cubicBezTo>
                <a:cubicBezTo>
                  <a:pt x="3390883" y="1147911"/>
                  <a:pt x="3408891" y="1146274"/>
                  <a:pt x="3431513" y="1146274"/>
                </a:cubicBezTo>
                <a:close/>
                <a:moveTo>
                  <a:pt x="3433299" y="1093589"/>
                </a:moveTo>
                <a:cubicBezTo>
                  <a:pt x="3403533" y="1093589"/>
                  <a:pt x="3378977" y="1096863"/>
                  <a:pt x="3359629" y="1103411"/>
                </a:cubicBezTo>
                <a:cubicBezTo>
                  <a:pt x="3340281" y="1109960"/>
                  <a:pt x="3324803" y="1117997"/>
                  <a:pt x="3313194" y="1127522"/>
                </a:cubicBezTo>
                <a:cubicBezTo>
                  <a:pt x="3301586" y="1137047"/>
                  <a:pt x="3293549" y="1147465"/>
                  <a:pt x="3289084" y="1158776"/>
                </a:cubicBezTo>
                <a:cubicBezTo>
                  <a:pt x="3284619" y="1170086"/>
                  <a:pt x="3282387" y="1180504"/>
                  <a:pt x="3282387" y="1190029"/>
                </a:cubicBezTo>
                <a:cubicBezTo>
                  <a:pt x="3282387" y="1204912"/>
                  <a:pt x="3285066" y="1216818"/>
                  <a:pt x="3290424" y="1225748"/>
                </a:cubicBezTo>
                <a:cubicBezTo>
                  <a:pt x="3295782" y="1234678"/>
                  <a:pt x="3304265" y="1241673"/>
                  <a:pt x="3315873" y="1246733"/>
                </a:cubicBezTo>
                <a:cubicBezTo>
                  <a:pt x="3327482" y="1251793"/>
                  <a:pt x="3341918" y="1255067"/>
                  <a:pt x="3359182" y="1256556"/>
                </a:cubicBezTo>
                <a:cubicBezTo>
                  <a:pt x="3376446" y="1258044"/>
                  <a:pt x="3397282" y="1258788"/>
                  <a:pt x="3421690" y="1258788"/>
                </a:cubicBezTo>
                <a:lnTo>
                  <a:pt x="3449372" y="1258788"/>
                </a:lnTo>
                <a:cubicBezTo>
                  <a:pt x="3475566" y="1258788"/>
                  <a:pt x="3496848" y="1261616"/>
                  <a:pt x="3513219" y="1267271"/>
                </a:cubicBezTo>
                <a:lnTo>
                  <a:pt x="3529739" y="1275822"/>
                </a:lnTo>
                <a:lnTo>
                  <a:pt x="3529739" y="1416843"/>
                </a:lnTo>
                <a:cubicBezTo>
                  <a:pt x="3521405" y="1401365"/>
                  <a:pt x="3511880" y="1386185"/>
                  <a:pt x="3501164" y="1371302"/>
                </a:cubicBezTo>
                <a:cubicBezTo>
                  <a:pt x="3490449" y="1356419"/>
                  <a:pt x="3478691" y="1343025"/>
                  <a:pt x="3465892" y="1331118"/>
                </a:cubicBezTo>
                <a:cubicBezTo>
                  <a:pt x="3453093" y="1319212"/>
                  <a:pt x="3439252" y="1309538"/>
                  <a:pt x="3424369" y="1302097"/>
                </a:cubicBezTo>
                <a:cubicBezTo>
                  <a:pt x="3409486" y="1294656"/>
                  <a:pt x="3393413" y="1290935"/>
                  <a:pt x="3376149" y="1290935"/>
                </a:cubicBezTo>
                <a:cubicBezTo>
                  <a:pt x="3360671" y="1290935"/>
                  <a:pt x="3345788" y="1294953"/>
                  <a:pt x="3331500" y="1302990"/>
                </a:cubicBezTo>
                <a:cubicBezTo>
                  <a:pt x="3317213" y="1311027"/>
                  <a:pt x="3304711" y="1321891"/>
                  <a:pt x="3293996" y="1335583"/>
                </a:cubicBezTo>
                <a:cubicBezTo>
                  <a:pt x="3283280" y="1349276"/>
                  <a:pt x="3274648" y="1365200"/>
                  <a:pt x="3268100" y="1383357"/>
                </a:cubicBezTo>
                <a:cubicBezTo>
                  <a:pt x="3261551" y="1401514"/>
                  <a:pt x="3258277" y="1420713"/>
                  <a:pt x="3258277" y="1440954"/>
                </a:cubicBezTo>
                <a:cubicBezTo>
                  <a:pt x="3258277" y="1460004"/>
                  <a:pt x="3261253" y="1478012"/>
                  <a:pt x="3267207" y="1494978"/>
                </a:cubicBezTo>
                <a:cubicBezTo>
                  <a:pt x="3273160" y="1511945"/>
                  <a:pt x="3281494" y="1526679"/>
                  <a:pt x="3292210" y="1539180"/>
                </a:cubicBezTo>
                <a:cubicBezTo>
                  <a:pt x="3302925" y="1551682"/>
                  <a:pt x="3315725" y="1561653"/>
                  <a:pt x="3330607" y="1569095"/>
                </a:cubicBezTo>
                <a:cubicBezTo>
                  <a:pt x="3345490" y="1576536"/>
                  <a:pt x="3361564" y="1580257"/>
                  <a:pt x="3378828" y="1580257"/>
                </a:cubicBezTo>
                <a:cubicBezTo>
                  <a:pt x="3402640" y="1580257"/>
                  <a:pt x="3420648" y="1573411"/>
                  <a:pt x="3432852" y="1559718"/>
                </a:cubicBezTo>
                <a:cubicBezTo>
                  <a:pt x="3445056" y="1546026"/>
                  <a:pt x="3451158" y="1530548"/>
                  <a:pt x="3451158" y="1513284"/>
                </a:cubicBezTo>
                <a:cubicBezTo>
                  <a:pt x="3451158" y="1492448"/>
                  <a:pt x="3444461" y="1475333"/>
                  <a:pt x="3431066" y="1461938"/>
                </a:cubicBezTo>
                <a:cubicBezTo>
                  <a:pt x="3417672" y="1448544"/>
                  <a:pt x="3403235" y="1441847"/>
                  <a:pt x="3387757" y="1441847"/>
                </a:cubicBezTo>
                <a:cubicBezTo>
                  <a:pt x="3372279" y="1441847"/>
                  <a:pt x="3358438" y="1446014"/>
                  <a:pt x="3346234" y="1454348"/>
                </a:cubicBezTo>
                <a:cubicBezTo>
                  <a:pt x="3334030" y="1462683"/>
                  <a:pt x="3326738" y="1473101"/>
                  <a:pt x="3324357" y="1485602"/>
                </a:cubicBezTo>
                <a:cubicBezTo>
                  <a:pt x="3314236" y="1482626"/>
                  <a:pt x="3306646" y="1477119"/>
                  <a:pt x="3301586" y="1469082"/>
                </a:cubicBezTo>
                <a:cubicBezTo>
                  <a:pt x="3296526" y="1461045"/>
                  <a:pt x="3293996" y="1451967"/>
                  <a:pt x="3293996" y="1441847"/>
                </a:cubicBezTo>
                <a:cubicBezTo>
                  <a:pt x="3293996" y="1431726"/>
                  <a:pt x="3296228" y="1421457"/>
                  <a:pt x="3300693" y="1411039"/>
                </a:cubicBezTo>
                <a:cubicBezTo>
                  <a:pt x="3305158" y="1400621"/>
                  <a:pt x="3311409" y="1391245"/>
                  <a:pt x="3319445" y="1382911"/>
                </a:cubicBezTo>
                <a:cubicBezTo>
                  <a:pt x="3327482" y="1374576"/>
                  <a:pt x="3337453" y="1367730"/>
                  <a:pt x="3349360" y="1362372"/>
                </a:cubicBezTo>
                <a:cubicBezTo>
                  <a:pt x="3361266" y="1357015"/>
                  <a:pt x="3374660" y="1354336"/>
                  <a:pt x="3389543" y="1354336"/>
                </a:cubicBezTo>
                <a:cubicBezTo>
                  <a:pt x="3397282" y="1354336"/>
                  <a:pt x="3407254" y="1357015"/>
                  <a:pt x="3419458" y="1362372"/>
                </a:cubicBezTo>
                <a:cubicBezTo>
                  <a:pt x="3431662" y="1367730"/>
                  <a:pt x="3444461" y="1376213"/>
                  <a:pt x="3457855" y="1387822"/>
                </a:cubicBezTo>
                <a:cubicBezTo>
                  <a:pt x="3471250" y="1399431"/>
                  <a:pt x="3484347" y="1414462"/>
                  <a:pt x="3497146" y="1432917"/>
                </a:cubicBezTo>
                <a:cubicBezTo>
                  <a:pt x="3509945" y="1451372"/>
                  <a:pt x="3520810" y="1473696"/>
                  <a:pt x="3529739" y="1499890"/>
                </a:cubicBezTo>
                <a:lnTo>
                  <a:pt x="3529739" y="1750814"/>
                </a:lnTo>
                <a:lnTo>
                  <a:pt x="3576174" y="1794569"/>
                </a:lnTo>
                <a:lnTo>
                  <a:pt x="3576174" y="1330226"/>
                </a:lnTo>
                <a:lnTo>
                  <a:pt x="3642253" y="1330226"/>
                </a:lnTo>
                <a:lnTo>
                  <a:pt x="3649397" y="1330226"/>
                </a:lnTo>
                <a:lnTo>
                  <a:pt x="3697618" y="1330226"/>
                </a:lnTo>
                <a:lnTo>
                  <a:pt x="3697618" y="1751707"/>
                </a:lnTo>
                <a:lnTo>
                  <a:pt x="3746731" y="1794569"/>
                </a:lnTo>
                <a:lnTo>
                  <a:pt x="3746731" y="1330226"/>
                </a:lnTo>
                <a:lnTo>
                  <a:pt x="3825907" y="1330226"/>
                </a:lnTo>
                <a:lnTo>
                  <a:pt x="3838707" y="1330226"/>
                </a:lnTo>
                <a:lnTo>
                  <a:pt x="4117908" y="1330226"/>
                </a:lnTo>
                <a:lnTo>
                  <a:pt x="4117908" y="1355229"/>
                </a:lnTo>
                <a:lnTo>
                  <a:pt x="3850910" y="1501676"/>
                </a:lnTo>
                <a:lnTo>
                  <a:pt x="3901810" y="1564183"/>
                </a:lnTo>
                <a:cubicBezTo>
                  <a:pt x="3955983" y="1572518"/>
                  <a:pt x="4003906" y="1592758"/>
                  <a:pt x="4045578" y="1624905"/>
                </a:cubicBezTo>
                <a:cubicBezTo>
                  <a:pt x="4087250" y="1657052"/>
                  <a:pt x="4118503" y="1706165"/>
                  <a:pt x="4139339" y="1772245"/>
                </a:cubicBezTo>
                <a:lnTo>
                  <a:pt x="4165235" y="1796355"/>
                </a:lnTo>
                <a:lnTo>
                  <a:pt x="4165235" y="1330226"/>
                </a:lnTo>
                <a:lnTo>
                  <a:pt x="4242924" y="1330226"/>
                </a:lnTo>
                <a:lnTo>
                  <a:pt x="4208098" y="1287363"/>
                </a:lnTo>
                <a:lnTo>
                  <a:pt x="3804774" y="1287363"/>
                </a:lnTo>
                <a:lnTo>
                  <a:pt x="3796439" y="1287363"/>
                </a:lnTo>
                <a:lnTo>
                  <a:pt x="3745838" y="1287363"/>
                </a:lnTo>
                <a:cubicBezTo>
                  <a:pt x="3741075" y="1275457"/>
                  <a:pt x="3736759" y="1265039"/>
                  <a:pt x="3732890" y="1256109"/>
                </a:cubicBezTo>
                <a:cubicBezTo>
                  <a:pt x="3729020" y="1247179"/>
                  <a:pt x="3725002" y="1239738"/>
                  <a:pt x="3720835" y="1233785"/>
                </a:cubicBezTo>
                <a:cubicBezTo>
                  <a:pt x="3711905" y="1221283"/>
                  <a:pt x="3699403" y="1206996"/>
                  <a:pt x="3683330" y="1190922"/>
                </a:cubicBezTo>
                <a:cubicBezTo>
                  <a:pt x="3667257" y="1174849"/>
                  <a:pt x="3647314" y="1159668"/>
                  <a:pt x="3623501" y="1145381"/>
                </a:cubicBezTo>
                <a:cubicBezTo>
                  <a:pt x="3599689" y="1131093"/>
                  <a:pt x="3571858" y="1118890"/>
                  <a:pt x="3540009" y="1108769"/>
                </a:cubicBezTo>
                <a:cubicBezTo>
                  <a:pt x="3508159" y="1098649"/>
                  <a:pt x="3472589" y="1093589"/>
                  <a:pt x="3433299" y="1093589"/>
                </a:cubicBezTo>
                <a:close/>
                <a:moveTo>
                  <a:pt x="2534675" y="567035"/>
                </a:moveTo>
                <a:cubicBezTo>
                  <a:pt x="2519792" y="567035"/>
                  <a:pt x="2507588" y="571649"/>
                  <a:pt x="2498063" y="580876"/>
                </a:cubicBezTo>
                <a:cubicBezTo>
                  <a:pt x="2488538" y="590103"/>
                  <a:pt x="2483775" y="601563"/>
                  <a:pt x="2483775" y="615255"/>
                </a:cubicBezTo>
                <a:cubicBezTo>
                  <a:pt x="2483775" y="628947"/>
                  <a:pt x="2488538" y="640407"/>
                  <a:pt x="2498063" y="649635"/>
                </a:cubicBezTo>
                <a:cubicBezTo>
                  <a:pt x="2507588" y="658862"/>
                  <a:pt x="2519792" y="663476"/>
                  <a:pt x="2534675" y="663476"/>
                </a:cubicBezTo>
                <a:cubicBezTo>
                  <a:pt x="2548367" y="663476"/>
                  <a:pt x="2560273" y="658862"/>
                  <a:pt x="2570393" y="649635"/>
                </a:cubicBezTo>
                <a:cubicBezTo>
                  <a:pt x="2580514" y="640407"/>
                  <a:pt x="2585574" y="628947"/>
                  <a:pt x="2585574" y="615255"/>
                </a:cubicBezTo>
                <a:cubicBezTo>
                  <a:pt x="2585574" y="601563"/>
                  <a:pt x="2580514" y="590103"/>
                  <a:pt x="2570393" y="580876"/>
                </a:cubicBezTo>
                <a:cubicBezTo>
                  <a:pt x="2560273" y="571649"/>
                  <a:pt x="2548367" y="567035"/>
                  <a:pt x="2534675" y="567035"/>
                </a:cubicBezTo>
                <a:close/>
                <a:moveTo>
                  <a:pt x="2117063" y="325933"/>
                </a:moveTo>
                <a:lnTo>
                  <a:pt x="2117063" y="553640"/>
                </a:lnTo>
                <a:cubicBezTo>
                  <a:pt x="2094441" y="516731"/>
                  <a:pt x="2070331" y="487263"/>
                  <a:pt x="2044732" y="465237"/>
                </a:cubicBezTo>
                <a:cubicBezTo>
                  <a:pt x="2019134" y="443210"/>
                  <a:pt x="1992345" y="426244"/>
                  <a:pt x="1964365" y="414337"/>
                </a:cubicBezTo>
                <a:cubicBezTo>
                  <a:pt x="1991750" y="398859"/>
                  <a:pt x="2017348" y="384125"/>
                  <a:pt x="2041161" y="370135"/>
                </a:cubicBezTo>
                <a:cubicBezTo>
                  <a:pt x="2064973" y="356146"/>
                  <a:pt x="2090274" y="341412"/>
                  <a:pt x="2117063" y="325933"/>
                </a:cubicBezTo>
                <a:close/>
                <a:moveTo>
                  <a:pt x="2689158" y="324147"/>
                </a:moveTo>
                <a:lnTo>
                  <a:pt x="2689158" y="553640"/>
                </a:lnTo>
                <a:cubicBezTo>
                  <a:pt x="2668322" y="523875"/>
                  <a:pt x="2645254" y="497681"/>
                  <a:pt x="2619953" y="475059"/>
                </a:cubicBezTo>
                <a:cubicBezTo>
                  <a:pt x="2594652" y="452437"/>
                  <a:pt x="2563250" y="432197"/>
                  <a:pt x="2525745" y="414337"/>
                </a:cubicBezTo>
                <a:cubicBezTo>
                  <a:pt x="2554915" y="398859"/>
                  <a:pt x="2582300" y="383828"/>
                  <a:pt x="2607898" y="369242"/>
                </a:cubicBezTo>
                <a:cubicBezTo>
                  <a:pt x="2633496" y="354657"/>
                  <a:pt x="2660583" y="339626"/>
                  <a:pt x="2689158" y="324147"/>
                </a:cubicBezTo>
                <a:close/>
                <a:moveTo>
                  <a:pt x="3901810" y="276820"/>
                </a:moveTo>
                <a:cubicBezTo>
                  <a:pt x="3922646" y="299442"/>
                  <a:pt x="3937975" y="324892"/>
                  <a:pt x="3947798" y="353169"/>
                </a:cubicBezTo>
                <a:cubicBezTo>
                  <a:pt x="3957620" y="381446"/>
                  <a:pt x="3962532" y="406896"/>
                  <a:pt x="3962532" y="429518"/>
                </a:cubicBezTo>
                <a:cubicBezTo>
                  <a:pt x="3962532" y="452735"/>
                  <a:pt x="3959257" y="473571"/>
                  <a:pt x="3952709" y="492026"/>
                </a:cubicBezTo>
                <a:cubicBezTo>
                  <a:pt x="3946160" y="510480"/>
                  <a:pt x="3937231" y="526256"/>
                  <a:pt x="3925920" y="539353"/>
                </a:cubicBezTo>
                <a:cubicBezTo>
                  <a:pt x="3914609" y="552450"/>
                  <a:pt x="3900917" y="562570"/>
                  <a:pt x="3884843" y="569714"/>
                </a:cubicBezTo>
                <a:cubicBezTo>
                  <a:pt x="3868770" y="576858"/>
                  <a:pt x="3851506" y="580429"/>
                  <a:pt x="3833051" y="580429"/>
                </a:cubicBezTo>
                <a:cubicBezTo>
                  <a:pt x="3811025" y="580429"/>
                  <a:pt x="3794505" y="575221"/>
                  <a:pt x="3783491" y="564803"/>
                </a:cubicBezTo>
                <a:cubicBezTo>
                  <a:pt x="3772478" y="554385"/>
                  <a:pt x="3766971" y="540544"/>
                  <a:pt x="3766971" y="523280"/>
                </a:cubicBezTo>
                <a:cubicBezTo>
                  <a:pt x="3766971" y="516136"/>
                  <a:pt x="3768906" y="510778"/>
                  <a:pt x="3772776" y="507206"/>
                </a:cubicBezTo>
                <a:cubicBezTo>
                  <a:pt x="3776645" y="503634"/>
                  <a:pt x="3781854" y="500360"/>
                  <a:pt x="3788403" y="497383"/>
                </a:cubicBezTo>
                <a:cubicBezTo>
                  <a:pt x="3794356" y="494407"/>
                  <a:pt x="3801202" y="490835"/>
                  <a:pt x="3808941" y="486668"/>
                </a:cubicBezTo>
                <a:cubicBezTo>
                  <a:pt x="3816680" y="482501"/>
                  <a:pt x="3824121" y="477143"/>
                  <a:pt x="3831265" y="470594"/>
                </a:cubicBezTo>
                <a:cubicBezTo>
                  <a:pt x="3858650" y="447972"/>
                  <a:pt x="3877551" y="423565"/>
                  <a:pt x="3887969" y="397371"/>
                </a:cubicBezTo>
                <a:cubicBezTo>
                  <a:pt x="3898387" y="371177"/>
                  <a:pt x="3903596" y="342602"/>
                  <a:pt x="3903596" y="311646"/>
                </a:cubicBezTo>
                <a:cubicBezTo>
                  <a:pt x="3903596" y="305693"/>
                  <a:pt x="3903447" y="299740"/>
                  <a:pt x="3903149" y="293786"/>
                </a:cubicBezTo>
                <a:cubicBezTo>
                  <a:pt x="3902852" y="287833"/>
                  <a:pt x="3902405" y="282178"/>
                  <a:pt x="3901810" y="276820"/>
                </a:cubicBezTo>
                <a:close/>
                <a:moveTo>
                  <a:pt x="3205592" y="250924"/>
                </a:moveTo>
                <a:cubicBezTo>
                  <a:pt x="3238929" y="250924"/>
                  <a:pt x="3268993" y="260747"/>
                  <a:pt x="3295782" y="280392"/>
                </a:cubicBezTo>
                <a:lnTo>
                  <a:pt x="3212735" y="360759"/>
                </a:lnTo>
                <a:cubicBezTo>
                  <a:pt x="3206187" y="344090"/>
                  <a:pt x="3196811" y="331589"/>
                  <a:pt x="3184607" y="323254"/>
                </a:cubicBezTo>
                <a:cubicBezTo>
                  <a:pt x="3172403" y="314920"/>
                  <a:pt x="3159455" y="310753"/>
                  <a:pt x="3145763" y="310753"/>
                </a:cubicBezTo>
                <a:cubicBezTo>
                  <a:pt x="3137428" y="310753"/>
                  <a:pt x="3128796" y="312092"/>
                  <a:pt x="3119867" y="314771"/>
                </a:cubicBezTo>
                <a:cubicBezTo>
                  <a:pt x="3110937" y="317450"/>
                  <a:pt x="3103198" y="320278"/>
                  <a:pt x="3096650" y="323254"/>
                </a:cubicBezTo>
                <a:cubicBezTo>
                  <a:pt x="3110937" y="296465"/>
                  <a:pt x="3127606" y="277713"/>
                  <a:pt x="3146656" y="266997"/>
                </a:cubicBezTo>
                <a:cubicBezTo>
                  <a:pt x="3165706" y="256282"/>
                  <a:pt x="3185351" y="250924"/>
                  <a:pt x="3205592" y="250924"/>
                </a:cubicBezTo>
                <a:close/>
                <a:moveTo>
                  <a:pt x="899946" y="105370"/>
                </a:moveTo>
                <a:lnTo>
                  <a:pt x="899946" y="229493"/>
                </a:lnTo>
                <a:cubicBezTo>
                  <a:pt x="896970" y="222349"/>
                  <a:pt x="892803" y="216247"/>
                  <a:pt x="887445" y="211187"/>
                </a:cubicBezTo>
                <a:cubicBezTo>
                  <a:pt x="882087" y="206127"/>
                  <a:pt x="873753" y="199727"/>
                  <a:pt x="862442" y="191988"/>
                </a:cubicBezTo>
                <a:lnTo>
                  <a:pt x="273975" y="191988"/>
                </a:lnTo>
                <a:lnTo>
                  <a:pt x="303443" y="234851"/>
                </a:lnTo>
                <a:lnTo>
                  <a:pt x="735640" y="234851"/>
                </a:lnTo>
                <a:lnTo>
                  <a:pt x="735640" y="509885"/>
                </a:lnTo>
                <a:lnTo>
                  <a:pt x="732068" y="502741"/>
                </a:lnTo>
                <a:cubicBezTo>
                  <a:pt x="730878" y="499169"/>
                  <a:pt x="728496" y="494258"/>
                  <a:pt x="724925" y="488007"/>
                </a:cubicBezTo>
                <a:cubicBezTo>
                  <a:pt x="721353" y="481757"/>
                  <a:pt x="717781" y="475952"/>
                  <a:pt x="714209" y="470594"/>
                </a:cubicBezTo>
                <a:cubicBezTo>
                  <a:pt x="709446" y="462855"/>
                  <a:pt x="705130" y="454967"/>
                  <a:pt x="701261" y="446931"/>
                </a:cubicBezTo>
                <a:cubicBezTo>
                  <a:pt x="697391" y="438894"/>
                  <a:pt x="694861" y="431006"/>
                  <a:pt x="693671" y="423267"/>
                </a:cubicBezTo>
                <a:cubicBezTo>
                  <a:pt x="688908" y="395883"/>
                  <a:pt x="681020" y="372368"/>
                  <a:pt x="670007" y="352722"/>
                </a:cubicBezTo>
                <a:cubicBezTo>
                  <a:pt x="658994" y="333077"/>
                  <a:pt x="646790" y="317301"/>
                  <a:pt x="633395" y="305395"/>
                </a:cubicBezTo>
                <a:cubicBezTo>
                  <a:pt x="620001" y="293489"/>
                  <a:pt x="606160" y="284708"/>
                  <a:pt x="591872" y="279052"/>
                </a:cubicBezTo>
                <a:cubicBezTo>
                  <a:pt x="577585" y="273397"/>
                  <a:pt x="564488" y="270569"/>
                  <a:pt x="552582" y="270569"/>
                </a:cubicBezTo>
                <a:cubicBezTo>
                  <a:pt x="538890" y="270569"/>
                  <a:pt x="526239" y="272802"/>
                  <a:pt x="514630" y="277267"/>
                </a:cubicBezTo>
                <a:cubicBezTo>
                  <a:pt x="503022" y="281731"/>
                  <a:pt x="492902" y="287833"/>
                  <a:pt x="484270" y="295572"/>
                </a:cubicBezTo>
                <a:cubicBezTo>
                  <a:pt x="475637" y="303312"/>
                  <a:pt x="468940" y="312390"/>
                  <a:pt x="464178" y="322808"/>
                </a:cubicBezTo>
                <a:cubicBezTo>
                  <a:pt x="459416" y="333226"/>
                  <a:pt x="457034" y="344090"/>
                  <a:pt x="457034" y="355401"/>
                </a:cubicBezTo>
                <a:cubicBezTo>
                  <a:pt x="457034" y="374451"/>
                  <a:pt x="463731" y="390376"/>
                  <a:pt x="477126" y="403175"/>
                </a:cubicBezTo>
                <a:cubicBezTo>
                  <a:pt x="490520" y="415974"/>
                  <a:pt x="505850" y="422374"/>
                  <a:pt x="523114" y="422374"/>
                </a:cubicBezTo>
                <a:cubicBezTo>
                  <a:pt x="542164" y="422374"/>
                  <a:pt x="556749" y="416719"/>
                  <a:pt x="566869" y="405408"/>
                </a:cubicBezTo>
                <a:cubicBezTo>
                  <a:pt x="576989" y="394097"/>
                  <a:pt x="582050" y="380702"/>
                  <a:pt x="582050" y="365224"/>
                </a:cubicBezTo>
                <a:cubicBezTo>
                  <a:pt x="582050" y="354508"/>
                  <a:pt x="579668" y="344686"/>
                  <a:pt x="574906" y="335756"/>
                </a:cubicBezTo>
                <a:cubicBezTo>
                  <a:pt x="575501" y="335161"/>
                  <a:pt x="575650" y="335012"/>
                  <a:pt x="575352" y="335310"/>
                </a:cubicBezTo>
                <a:cubicBezTo>
                  <a:pt x="575055" y="335607"/>
                  <a:pt x="576692" y="335756"/>
                  <a:pt x="580264" y="335756"/>
                </a:cubicBezTo>
                <a:cubicBezTo>
                  <a:pt x="590384" y="335756"/>
                  <a:pt x="599611" y="337988"/>
                  <a:pt x="607946" y="342453"/>
                </a:cubicBezTo>
                <a:cubicBezTo>
                  <a:pt x="616280" y="346918"/>
                  <a:pt x="623573" y="352871"/>
                  <a:pt x="629823" y="360313"/>
                </a:cubicBezTo>
                <a:cubicBezTo>
                  <a:pt x="636074" y="367754"/>
                  <a:pt x="640837" y="376237"/>
                  <a:pt x="644111" y="385762"/>
                </a:cubicBezTo>
                <a:cubicBezTo>
                  <a:pt x="647385" y="395287"/>
                  <a:pt x="649022" y="405110"/>
                  <a:pt x="649022" y="415230"/>
                </a:cubicBezTo>
                <a:cubicBezTo>
                  <a:pt x="649022" y="428327"/>
                  <a:pt x="646790" y="440978"/>
                  <a:pt x="642325" y="453181"/>
                </a:cubicBezTo>
                <a:cubicBezTo>
                  <a:pt x="637860" y="465385"/>
                  <a:pt x="631163" y="476101"/>
                  <a:pt x="622233" y="485328"/>
                </a:cubicBezTo>
                <a:cubicBezTo>
                  <a:pt x="613303" y="494556"/>
                  <a:pt x="602141" y="501997"/>
                  <a:pt x="588747" y="507653"/>
                </a:cubicBezTo>
                <a:cubicBezTo>
                  <a:pt x="575352" y="513308"/>
                  <a:pt x="559725" y="516136"/>
                  <a:pt x="541866" y="516136"/>
                </a:cubicBezTo>
                <a:cubicBezTo>
                  <a:pt x="524007" y="516136"/>
                  <a:pt x="505701" y="511820"/>
                  <a:pt x="486949" y="503188"/>
                </a:cubicBezTo>
                <a:cubicBezTo>
                  <a:pt x="468196" y="494556"/>
                  <a:pt x="449890" y="480715"/>
                  <a:pt x="432031" y="461665"/>
                </a:cubicBezTo>
                <a:cubicBezTo>
                  <a:pt x="414172" y="442615"/>
                  <a:pt x="397354" y="418207"/>
                  <a:pt x="381578" y="388441"/>
                </a:cubicBezTo>
                <a:cubicBezTo>
                  <a:pt x="365802" y="358676"/>
                  <a:pt x="351664" y="322659"/>
                  <a:pt x="339162" y="280392"/>
                </a:cubicBezTo>
                <a:lnTo>
                  <a:pt x="309694" y="266997"/>
                </a:lnTo>
                <a:cubicBezTo>
                  <a:pt x="317433" y="302716"/>
                  <a:pt x="327852" y="339179"/>
                  <a:pt x="340948" y="376386"/>
                </a:cubicBezTo>
                <a:cubicBezTo>
                  <a:pt x="354045" y="413593"/>
                  <a:pt x="370267" y="447526"/>
                  <a:pt x="389615" y="478185"/>
                </a:cubicBezTo>
                <a:cubicBezTo>
                  <a:pt x="408963" y="508843"/>
                  <a:pt x="431733" y="533995"/>
                  <a:pt x="457927" y="553640"/>
                </a:cubicBezTo>
                <a:cubicBezTo>
                  <a:pt x="484121" y="573286"/>
                  <a:pt x="514779" y="583108"/>
                  <a:pt x="549903" y="583108"/>
                </a:cubicBezTo>
                <a:cubicBezTo>
                  <a:pt x="579073" y="583108"/>
                  <a:pt x="604523" y="576113"/>
                  <a:pt x="626251" y="562124"/>
                </a:cubicBezTo>
                <a:cubicBezTo>
                  <a:pt x="647980" y="548134"/>
                  <a:pt x="665096" y="525958"/>
                  <a:pt x="677597" y="495597"/>
                </a:cubicBezTo>
                <a:cubicBezTo>
                  <a:pt x="725818" y="533102"/>
                  <a:pt x="749928" y="592336"/>
                  <a:pt x="749928" y="673298"/>
                </a:cubicBezTo>
                <a:lnTo>
                  <a:pt x="782075" y="698301"/>
                </a:lnTo>
                <a:lnTo>
                  <a:pt x="782075" y="234851"/>
                </a:lnTo>
                <a:lnTo>
                  <a:pt x="855298" y="234851"/>
                </a:lnTo>
                <a:cubicBezTo>
                  <a:pt x="859465" y="236636"/>
                  <a:pt x="864228" y="240506"/>
                  <a:pt x="869586" y="246459"/>
                </a:cubicBezTo>
                <a:cubicBezTo>
                  <a:pt x="874943" y="252412"/>
                  <a:pt x="879855" y="258961"/>
                  <a:pt x="884320" y="266104"/>
                </a:cubicBezTo>
                <a:cubicBezTo>
                  <a:pt x="888784" y="273248"/>
                  <a:pt x="892505" y="280392"/>
                  <a:pt x="895482" y="287536"/>
                </a:cubicBezTo>
                <a:cubicBezTo>
                  <a:pt x="898458" y="294680"/>
                  <a:pt x="899946" y="300335"/>
                  <a:pt x="899946" y="304502"/>
                </a:cubicBezTo>
                <a:lnTo>
                  <a:pt x="899946" y="656332"/>
                </a:lnTo>
                <a:lnTo>
                  <a:pt x="947274" y="699194"/>
                </a:lnTo>
                <a:lnTo>
                  <a:pt x="947274" y="234851"/>
                </a:lnTo>
                <a:lnTo>
                  <a:pt x="1016032" y="234851"/>
                </a:lnTo>
                <a:lnTo>
                  <a:pt x="1025855" y="234851"/>
                </a:lnTo>
                <a:lnTo>
                  <a:pt x="1188375" y="234851"/>
                </a:lnTo>
                <a:cubicBezTo>
                  <a:pt x="1181232" y="241399"/>
                  <a:pt x="1174237" y="248692"/>
                  <a:pt x="1167391" y="256728"/>
                </a:cubicBezTo>
                <a:cubicBezTo>
                  <a:pt x="1160545" y="264765"/>
                  <a:pt x="1154443" y="273695"/>
                  <a:pt x="1149085" y="283517"/>
                </a:cubicBezTo>
                <a:cubicBezTo>
                  <a:pt x="1143727" y="293340"/>
                  <a:pt x="1139262" y="303758"/>
                  <a:pt x="1135690" y="314771"/>
                </a:cubicBezTo>
                <a:cubicBezTo>
                  <a:pt x="1132118" y="325784"/>
                  <a:pt x="1130332" y="336947"/>
                  <a:pt x="1130332" y="348258"/>
                </a:cubicBezTo>
                <a:cubicBezTo>
                  <a:pt x="1130332" y="369689"/>
                  <a:pt x="1133904" y="387995"/>
                  <a:pt x="1141048" y="403175"/>
                </a:cubicBezTo>
                <a:cubicBezTo>
                  <a:pt x="1148192" y="418356"/>
                  <a:pt x="1157121" y="431006"/>
                  <a:pt x="1167837" y="441126"/>
                </a:cubicBezTo>
                <a:cubicBezTo>
                  <a:pt x="1178553" y="451247"/>
                  <a:pt x="1190310" y="458688"/>
                  <a:pt x="1203109" y="463451"/>
                </a:cubicBezTo>
                <a:cubicBezTo>
                  <a:pt x="1215909" y="468213"/>
                  <a:pt x="1227964" y="470594"/>
                  <a:pt x="1239275" y="470594"/>
                </a:cubicBezTo>
                <a:cubicBezTo>
                  <a:pt x="1246418" y="470594"/>
                  <a:pt x="1254009" y="469553"/>
                  <a:pt x="1262045" y="467469"/>
                </a:cubicBezTo>
                <a:cubicBezTo>
                  <a:pt x="1270082" y="465385"/>
                  <a:pt x="1278119" y="462706"/>
                  <a:pt x="1286155" y="459432"/>
                </a:cubicBezTo>
                <a:cubicBezTo>
                  <a:pt x="1294192" y="456158"/>
                  <a:pt x="1301782" y="452884"/>
                  <a:pt x="1308926" y="449610"/>
                </a:cubicBezTo>
                <a:cubicBezTo>
                  <a:pt x="1316070" y="446335"/>
                  <a:pt x="1322321" y="443508"/>
                  <a:pt x="1327678" y="441126"/>
                </a:cubicBezTo>
                <a:lnTo>
                  <a:pt x="1328571" y="442019"/>
                </a:lnTo>
                <a:lnTo>
                  <a:pt x="1327678" y="442019"/>
                </a:lnTo>
                <a:cubicBezTo>
                  <a:pt x="1329464" y="446782"/>
                  <a:pt x="1331250" y="451544"/>
                  <a:pt x="1333036" y="456307"/>
                </a:cubicBezTo>
                <a:cubicBezTo>
                  <a:pt x="1334822" y="461069"/>
                  <a:pt x="1335715" y="466427"/>
                  <a:pt x="1335715" y="472380"/>
                </a:cubicBezTo>
                <a:cubicBezTo>
                  <a:pt x="1335715" y="480715"/>
                  <a:pt x="1333929" y="489049"/>
                  <a:pt x="1330357" y="497383"/>
                </a:cubicBezTo>
                <a:cubicBezTo>
                  <a:pt x="1326785" y="505718"/>
                  <a:pt x="1321428" y="513159"/>
                  <a:pt x="1314284" y="519708"/>
                </a:cubicBezTo>
                <a:cubicBezTo>
                  <a:pt x="1307140" y="526256"/>
                  <a:pt x="1298062" y="531614"/>
                  <a:pt x="1287048" y="535781"/>
                </a:cubicBezTo>
                <a:cubicBezTo>
                  <a:pt x="1276035" y="539948"/>
                  <a:pt x="1262789" y="542032"/>
                  <a:pt x="1247311" y="542032"/>
                </a:cubicBezTo>
                <a:cubicBezTo>
                  <a:pt x="1222308" y="542032"/>
                  <a:pt x="1199091" y="535037"/>
                  <a:pt x="1177660" y="521047"/>
                </a:cubicBezTo>
                <a:cubicBezTo>
                  <a:pt x="1156228" y="507057"/>
                  <a:pt x="1137625" y="487710"/>
                  <a:pt x="1121849" y="463004"/>
                </a:cubicBezTo>
                <a:cubicBezTo>
                  <a:pt x="1106073" y="438299"/>
                  <a:pt x="1093721" y="409277"/>
                  <a:pt x="1084791" y="375940"/>
                </a:cubicBezTo>
                <a:cubicBezTo>
                  <a:pt x="1075861" y="342602"/>
                  <a:pt x="1071396" y="306586"/>
                  <a:pt x="1071396" y="267890"/>
                </a:cubicBezTo>
                <a:lnTo>
                  <a:pt x="1039250" y="250031"/>
                </a:lnTo>
                <a:cubicBezTo>
                  <a:pt x="1038059" y="256580"/>
                  <a:pt x="1037464" y="262235"/>
                  <a:pt x="1037464" y="266997"/>
                </a:cubicBezTo>
                <a:cubicBezTo>
                  <a:pt x="1037464" y="271760"/>
                  <a:pt x="1037464" y="276225"/>
                  <a:pt x="1037464" y="280392"/>
                </a:cubicBezTo>
                <a:cubicBezTo>
                  <a:pt x="1037464" y="320873"/>
                  <a:pt x="1041928" y="360462"/>
                  <a:pt x="1050858" y="399157"/>
                </a:cubicBezTo>
                <a:cubicBezTo>
                  <a:pt x="1059788" y="437852"/>
                  <a:pt x="1073331" y="472529"/>
                  <a:pt x="1091488" y="503188"/>
                </a:cubicBezTo>
                <a:cubicBezTo>
                  <a:pt x="1109645" y="533846"/>
                  <a:pt x="1132267" y="558552"/>
                  <a:pt x="1159354" y="577304"/>
                </a:cubicBezTo>
                <a:cubicBezTo>
                  <a:pt x="1186441" y="596056"/>
                  <a:pt x="1218439" y="605433"/>
                  <a:pt x="1255348" y="605433"/>
                </a:cubicBezTo>
                <a:cubicBezTo>
                  <a:pt x="1274993" y="605433"/>
                  <a:pt x="1292406" y="601861"/>
                  <a:pt x="1307587" y="594717"/>
                </a:cubicBezTo>
                <a:cubicBezTo>
                  <a:pt x="1322767" y="587573"/>
                  <a:pt x="1335566" y="578197"/>
                  <a:pt x="1345984" y="566589"/>
                </a:cubicBezTo>
                <a:cubicBezTo>
                  <a:pt x="1356402" y="554980"/>
                  <a:pt x="1364141" y="541585"/>
                  <a:pt x="1369202" y="526405"/>
                </a:cubicBezTo>
                <a:cubicBezTo>
                  <a:pt x="1374262" y="511224"/>
                  <a:pt x="1376792" y="495300"/>
                  <a:pt x="1376792" y="478631"/>
                </a:cubicBezTo>
                <a:cubicBezTo>
                  <a:pt x="1376792" y="456604"/>
                  <a:pt x="1371732" y="435917"/>
                  <a:pt x="1361611" y="416570"/>
                </a:cubicBezTo>
                <a:cubicBezTo>
                  <a:pt x="1351491" y="397222"/>
                  <a:pt x="1334227" y="378916"/>
                  <a:pt x="1309819" y="361652"/>
                </a:cubicBezTo>
                <a:cubicBezTo>
                  <a:pt x="1294341" y="379512"/>
                  <a:pt x="1278119" y="393352"/>
                  <a:pt x="1261152" y="403175"/>
                </a:cubicBezTo>
                <a:cubicBezTo>
                  <a:pt x="1244186" y="412998"/>
                  <a:pt x="1228857" y="417909"/>
                  <a:pt x="1215164" y="417909"/>
                </a:cubicBezTo>
                <a:cubicBezTo>
                  <a:pt x="1204449" y="417909"/>
                  <a:pt x="1195668" y="414635"/>
                  <a:pt x="1188822" y="408086"/>
                </a:cubicBezTo>
                <a:cubicBezTo>
                  <a:pt x="1181976" y="401538"/>
                  <a:pt x="1178553" y="391715"/>
                  <a:pt x="1178553" y="378618"/>
                </a:cubicBezTo>
                <a:cubicBezTo>
                  <a:pt x="1178553" y="370879"/>
                  <a:pt x="1180487" y="361801"/>
                  <a:pt x="1184357" y="351383"/>
                </a:cubicBezTo>
                <a:cubicBezTo>
                  <a:pt x="1188226" y="340965"/>
                  <a:pt x="1193733" y="330398"/>
                  <a:pt x="1200877" y="319683"/>
                </a:cubicBezTo>
                <a:cubicBezTo>
                  <a:pt x="1208021" y="308967"/>
                  <a:pt x="1216355" y="298400"/>
                  <a:pt x="1225880" y="287982"/>
                </a:cubicBezTo>
                <a:cubicBezTo>
                  <a:pt x="1235405" y="277564"/>
                  <a:pt x="1246121" y="268188"/>
                  <a:pt x="1258027" y="259854"/>
                </a:cubicBezTo>
                <a:cubicBezTo>
                  <a:pt x="1274696" y="292001"/>
                  <a:pt x="1297466" y="318343"/>
                  <a:pt x="1326339" y="338881"/>
                </a:cubicBezTo>
                <a:cubicBezTo>
                  <a:pt x="1355212" y="359420"/>
                  <a:pt x="1388400" y="369689"/>
                  <a:pt x="1425905" y="369689"/>
                </a:cubicBezTo>
                <a:lnTo>
                  <a:pt x="1441979" y="369689"/>
                </a:lnTo>
                <a:cubicBezTo>
                  <a:pt x="1436621" y="381595"/>
                  <a:pt x="1432007" y="392311"/>
                  <a:pt x="1428138" y="401836"/>
                </a:cubicBezTo>
                <a:cubicBezTo>
                  <a:pt x="1424268" y="411361"/>
                  <a:pt x="1420994" y="420737"/>
                  <a:pt x="1418315" y="429964"/>
                </a:cubicBezTo>
                <a:cubicBezTo>
                  <a:pt x="1415636" y="439192"/>
                  <a:pt x="1413552" y="448568"/>
                  <a:pt x="1412064" y="458093"/>
                </a:cubicBezTo>
                <a:cubicBezTo>
                  <a:pt x="1410576" y="467618"/>
                  <a:pt x="1409236" y="478036"/>
                  <a:pt x="1408046" y="489347"/>
                </a:cubicBezTo>
                <a:cubicBezTo>
                  <a:pt x="1408046" y="521494"/>
                  <a:pt x="1411320" y="552896"/>
                  <a:pt x="1417868" y="583555"/>
                </a:cubicBezTo>
                <a:cubicBezTo>
                  <a:pt x="1424417" y="614213"/>
                  <a:pt x="1432751" y="645616"/>
                  <a:pt x="1442871" y="677763"/>
                </a:cubicBezTo>
                <a:lnTo>
                  <a:pt x="1475018" y="696516"/>
                </a:lnTo>
                <a:lnTo>
                  <a:pt x="1473232" y="681335"/>
                </a:lnTo>
                <a:cubicBezTo>
                  <a:pt x="1468470" y="663476"/>
                  <a:pt x="1463856" y="643830"/>
                  <a:pt x="1459391" y="622399"/>
                </a:cubicBezTo>
                <a:cubicBezTo>
                  <a:pt x="1454927" y="600968"/>
                  <a:pt x="1452694" y="575667"/>
                  <a:pt x="1452694" y="546497"/>
                </a:cubicBezTo>
                <a:cubicBezTo>
                  <a:pt x="1452694" y="511969"/>
                  <a:pt x="1458796" y="480268"/>
                  <a:pt x="1471000" y="451396"/>
                </a:cubicBezTo>
                <a:cubicBezTo>
                  <a:pt x="1483204" y="422523"/>
                  <a:pt x="1502700" y="396776"/>
                  <a:pt x="1529489" y="374154"/>
                </a:cubicBezTo>
                <a:lnTo>
                  <a:pt x="1472339" y="295572"/>
                </a:lnTo>
                <a:cubicBezTo>
                  <a:pt x="1435430" y="304502"/>
                  <a:pt x="1410725" y="308967"/>
                  <a:pt x="1398223" y="308967"/>
                </a:cubicBezTo>
                <a:cubicBezTo>
                  <a:pt x="1371434" y="308967"/>
                  <a:pt x="1348068" y="302121"/>
                  <a:pt x="1328125" y="288429"/>
                </a:cubicBezTo>
                <a:cubicBezTo>
                  <a:pt x="1308182" y="274736"/>
                  <a:pt x="1293150" y="258365"/>
                  <a:pt x="1283030" y="239315"/>
                </a:cubicBezTo>
                <a:cubicBezTo>
                  <a:pt x="1284221" y="238125"/>
                  <a:pt x="1285411" y="237232"/>
                  <a:pt x="1286602" y="236636"/>
                </a:cubicBezTo>
                <a:cubicBezTo>
                  <a:pt x="1287793" y="236041"/>
                  <a:pt x="1288983" y="235446"/>
                  <a:pt x="1290174" y="234851"/>
                </a:cubicBezTo>
                <a:lnTo>
                  <a:pt x="1568482" y="234851"/>
                </a:lnTo>
                <a:lnTo>
                  <a:pt x="1576817" y="234851"/>
                </a:lnTo>
                <a:lnTo>
                  <a:pt x="1717608" y="234851"/>
                </a:lnTo>
                <a:cubicBezTo>
                  <a:pt x="1687247" y="261044"/>
                  <a:pt x="1662542" y="294084"/>
                  <a:pt x="1643492" y="333970"/>
                </a:cubicBezTo>
                <a:cubicBezTo>
                  <a:pt x="1624442" y="373856"/>
                  <a:pt x="1615512" y="421183"/>
                  <a:pt x="1616703" y="475952"/>
                </a:cubicBezTo>
                <a:cubicBezTo>
                  <a:pt x="1617298" y="512861"/>
                  <a:pt x="1622507" y="544711"/>
                  <a:pt x="1632330" y="571500"/>
                </a:cubicBezTo>
                <a:cubicBezTo>
                  <a:pt x="1642152" y="598289"/>
                  <a:pt x="1654356" y="620464"/>
                  <a:pt x="1668941" y="638026"/>
                </a:cubicBezTo>
                <a:cubicBezTo>
                  <a:pt x="1683527" y="655588"/>
                  <a:pt x="1699898" y="668685"/>
                  <a:pt x="1718055" y="677317"/>
                </a:cubicBezTo>
                <a:cubicBezTo>
                  <a:pt x="1736212" y="685949"/>
                  <a:pt x="1754220" y="690265"/>
                  <a:pt x="1772079" y="690265"/>
                </a:cubicBezTo>
                <a:cubicBezTo>
                  <a:pt x="1785176" y="690265"/>
                  <a:pt x="1796338" y="688479"/>
                  <a:pt x="1805566" y="684907"/>
                </a:cubicBezTo>
                <a:cubicBezTo>
                  <a:pt x="1814793" y="681335"/>
                  <a:pt x="1822234" y="676572"/>
                  <a:pt x="1827890" y="670619"/>
                </a:cubicBezTo>
                <a:cubicBezTo>
                  <a:pt x="1833545" y="664666"/>
                  <a:pt x="1837713" y="658267"/>
                  <a:pt x="1840391" y="651421"/>
                </a:cubicBezTo>
                <a:cubicBezTo>
                  <a:pt x="1843070" y="644574"/>
                  <a:pt x="1844410" y="637877"/>
                  <a:pt x="1844410" y="631329"/>
                </a:cubicBezTo>
                <a:cubicBezTo>
                  <a:pt x="1844410" y="624185"/>
                  <a:pt x="1842773" y="617041"/>
                  <a:pt x="1839498" y="609897"/>
                </a:cubicBezTo>
                <a:cubicBezTo>
                  <a:pt x="1836224" y="602754"/>
                  <a:pt x="1831908" y="596503"/>
                  <a:pt x="1826550" y="591145"/>
                </a:cubicBezTo>
                <a:cubicBezTo>
                  <a:pt x="1821193" y="585787"/>
                  <a:pt x="1814793" y="581620"/>
                  <a:pt x="1807352" y="578644"/>
                </a:cubicBezTo>
                <a:cubicBezTo>
                  <a:pt x="1799910" y="575667"/>
                  <a:pt x="1791725" y="574179"/>
                  <a:pt x="1782795" y="574179"/>
                </a:cubicBezTo>
                <a:cubicBezTo>
                  <a:pt x="1769698" y="574774"/>
                  <a:pt x="1759727" y="579834"/>
                  <a:pt x="1752880" y="589359"/>
                </a:cubicBezTo>
                <a:cubicBezTo>
                  <a:pt x="1746034" y="598884"/>
                  <a:pt x="1742611" y="610493"/>
                  <a:pt x="1742611" y="624185"/>
                </a:cubicBezTo>
                <a:cubicBezTo>
                  <a:pt x="1742611" y="628947"/>
                  <a:pt x="1742909" y="633710"/>
                  <a:pt x="1743504" y="638472"/>
                </a:cubicBezTo>
                <a:cubicBezTo>
                  <a:pt x="1744100" y="643235"/>
                  <a:pt x="1745588" y="647997"/>
                  <a:pt x="1747969" y="652760"/>
                </a:cubicBezTo>
                <a:cubicBezTo>
                  <a:pt x="1734277" y="645616"/>
                  <a:pt x="1722222" y="635794"/>
                  <a:pt x="1711804" y="623292"/>
                </a:cubicBezTo>
                <a:cubicBezTo>
                  <a:pt x="1701386" y="610790"/>
                  <a:pt x="1692605" y="596950"/>
                  <a:pt x="1685461" y="581769"/>
                </a:cubicBezTo>
                <a:cubicBezTo>
                  <a:pt x="1678318" y="566589"/>
                  <a:pt x="1672811" y="551259"/>
                  <a:pt x="1668941" y="535781"/>
                </a:cubicBezTo>
                <a:cubicBezTo>
                  <a:pt x="1665072" y="520303"/>
                  <a:pt x="1663137" y="506015"/>
                  <a:pt x="1663137" y="492919"/>
                </a:cubicBezTo>
                <a:cubicBezTo>
                  <a:pt x="1663137" y="475059"/>
                  <a:pt x="1664477" y="458837"/>
                  <a:pt x="1667155" y="444252"/>
                </a:cubicBezTo>
                <a:cubicBezTo>
                  <a:pt x="1669834" y="429667"/>
                  <a:pt x="1673257" y="416421"/>
                  <a:pt x="1677425" y="404515"/>
                </a:cubicBezTo>
                <a:cubicBezTo>
                  <a:pt x="1681592" y="392608"/>
                  <a:pt x="1686354" y="381595"/>
                  <a:pt x="1691712" y="371475"/>
                </a:cubicBezTo>
                <a:cubicBezTo>
                  <a:pt x="1697070" y="361355"/>
                  <a:pt x="1702725" y="351234"/>
                  <a:pt x="1708679" y="341114"/>
                </a:cubicBezTo>
                <a:cubicBezTo>
                  <a:pt x="1731300" y="308967"/>
                  <a:pt x="1754964" y="284410"/>
                  <a:pt x="1779670" y="267444"/>
                </a:cubicBezTo>
                <a:cubicBezTo>
                  <a:pt x="1804375" y="250478"/>
                  <a:pt x="1830420" y="239613"/>
                  <a:pt x="1857804" y="234851"/>
                </a:cubicBezTo>
                <a:lnTo>
                  <a:pt x="1871199" y="234851"/>
                </a:lnTo>
                <a:lnTo>
                  <a:pt x="2117063" y="234851"/>
                </a:lnTo>
                <a:lnTo>
                  <a:pt x="2117063" y="259854"/>
                </a:lnTo>
                <a:lnTo>
                  <a:pt x="1864353" y="405408"/>
                </a:lnTo>
                <a:lnTo>
                  <a:pt x="1911680" y="467023"/>
                </a:lnTo>
                <a:cubicBezTo>
                  <a:pt x="1961686" y="473571"/>
                  <a:pt x="2006335" y="493663"/>
                  <a:pt x="2045625" y="527298"/>
                </a:cubicBezTo>
                <a:cubicBezTo>
                  <a:pt x="2084916" y="560933"/>
                  <a:pt x="2114979" y="611088"/>
                  <a:pt x="2135815" y="677763"/>
                </a:cubicBezTo>
                <a:lnTo>
                  <a:pt x="2164390" y="698301"/>
                </a:lnTo>
                <a:lnTo>
                  <a:pt x="2164390" y="317897"/>
                </a:lnTo>
                <a:lnTo>
                  <a:pt x="2166176" y="317897"/>
                </a:lnTo>
                <a:cubicBezTo>
                  <a:pt x="2181059" y="317897"/>
                  <a:pt x="2196239" y="319980"/>
                  <a:pt x="2211718" y="324147"/>
                </a:cubicBezTo>
                <a:cubicBezTo>
                  <a:pt x="2227196" y="328315"/>
                  <a:pt x="2241186" y="334119"/>
                  <a:pt x="2253687" y="341560"/>
                </a:cubicBezTo>
                <a:cubicBezTo>
                  <a:pt x="2266189" y="349002"/>
                  <a:pt x="2276309" y="357783"/>
                  <a:pt x="2284048" y="367903"/>
                </a:cubicBezTo>
                <a:cubicBezTo>
                  <a:pt x="2291787" y="378023"/>
                  <a:pt x="2295657" y="388739"/>
                  <a:pt x="2295657" y="400050"/>
                </a:cubicBezTo>
                <a:cubicBezTo>
                  <a:pt x="2295657" y="409575"/>
                  <a:pt x="2293573" y="418505"/>
                  <a:pt x="2289406" y="426839"/>
                </a:cubicBezTo>
                <a:cubicBezTo>
                  <a:pt x="2284643" y="425053"/>
                  <a:pt x="2279286" y="423118"/>
                  <a:pt x="2273332" y="421035"/>
                </a:cubicBezTo>
                <a:cubicBezTo>
                  <a:pt x="2267379" y="418951"/>
                  <a:pt x="2262021" y="417909"/>
                  <a:pt x="2257259" y="417909"/>
                </a:cubicBezTo>
                <a:cubicBezTo>
                  <a:pt x="2248329" y="417909"/>
                  <a:pt x="2240441" y="419844"/>
                  <a:pt x="2233595" y="423713"/>
                </a:cubicBezTo>
                <a:cubicBezTo>
                  <a:pt x="2226749" y="427583"/>
                  <a:pt x="2221094" y="432494"/>
                  <a:pt x="2216629" y="438447"/>
                </a:cubicBezTo>
                <a:cubicBezTo>
                  <a:pt x="2212164" y="444401"/>
                  <a:pt x="2208890" y="450651"/>
                  <a:pt x="2206806" y="457200"/>
                </a:cubicBezTo>
                <a:cubicBezTo>
                  <a:pt x="2204723" y="463748"/>
                  <a:pt x="2203681" y="469701"/>
                  <a:pt x="2203681" y="475059"/>
                </a:cubicBezTo>
                <a:cubicBezTo>
                  <a:pt x="2203681" y="491728"/>
                  <a:pt x="2209634" y="504676"/>
                  <a:pt x="2221540" y="513903"/>
                </a:cubicBezTo>
                <a:cubicBezTo>
                  <a:pt x="2233446" y="523131"/>
                  <a:pt x="2245650" y="527744"/>
                  <a:pt x="2258152" y="527744"/>
                </a:cubicBezTo>
                <a:cubicBezTo>
                  <a:pt x="2271249" y="527744"/>
                  <a:pt x="2282709" y="524024"/>
                  <a:pt x="2292531" y="516582"/>
                </a:cubicBezTo>
                <a:cubicBezTo>
                  <a:pt x="2302354" y="509141"/>
                  <a:pt x="2310539" y="499765"/>
                  <a:pt x="2317088" y="488454"/>
                </a:cubicBezTo>
                <a:cubicBezTo>
                  <a:pt x="2323636" y="477143"/>
                  <a:pt x="2328548" y="465385"/>
                  <a:pt x="2331822" y="453181"/>
                </a:cubicBezTo>
                <a:cubicBezTo>
                  <a:pt x="2335096" y="440978"/>
                  <a:pt x="2336733" y="429815"/>
                  <a:pt x="2336733" y="419695"/>
                </a:cubicBezTo>
                <a:cubicBezTo>
                  <a:pt x="2336733" y="402431"/>
                  <a:pt x="2333161" y="385018"/>
                  <a:pt x="2326018" y="367456"/>
                </a:cubicBezTo>
                <a:cubicBezTo>
                  <a:pt x="2318874" y="349895"/>
                  <a:pt x="2308009" y="333524"/>
                  <a:pt x="2293424" y="318343"/>
                </a:cubicBezTo>
                <a:cubicBezTo>
                  <a:pt x="2278839" y="303163"/>
                  <a:pt x="2260831" y="289917"/>
                  <a:pt x="2239400" y="278606"/>
                </a:cubicBezTo>
                <a:cubicBezTo>
                  <a:pt x="2217968" y="267295"/>
                  <a:pt x="2192965" y="259258"/>
                  <a:pt x="2164390" y="254496"/>
                </a:cubicBezTo>
                <a:lnTo>
                  <a:pt x="2164390" y="234851"/>
                </a:lnTo>
                <a:lnTo>
                  <a:pt x="2397157" y="234851"/>
                </a:lnTo>
                <a:lnTo>
                  <a:pt x="2403706" y="234851"/>
                </a:lnTo>
                <a:lnTo>
                  <a:pt x="2689158" y="234851"/>
                </a:lnTo>
                <a:lnTo>
                  <a:pt x="2689158" y="259854"/>
                </a:lnTo>
                <a:lnTo>
                  <a:pt x="2422160" y="406301"/>
                </a:lnTo>
                <a:lnTo>
                  <a:pt x="2473060" y="468808"/>
                </a:lnTo>
                <a:cubicBezTo>
                  <a:pt x="2527233" y="477143"/>
                  <a:pt x="2575156" y="497383"/>
                  <a:pt x="2616828" y="529530"/>
                </a:cubicBezTo>
                <a:cubicBezTo>
                  <a:pt x="2658500" y="561677"/>
                  <a:pt x="2689753" y="610790"/>
                  <a:pt x="2710589" y="676870"/>
                </a:cubicBezTo>
                <a:lnTo>
                  <a:pt x="2736485" y="700980"/>
                </a:lnTo>
                <a:lnTo>
                  <a:pt x="2736485" y="234851"/>
                </a:lnTo>
                <a:lnTo>
                  <a:pt x="2814174" y="234851"/>
                </a:lnTo>
                <a:lnTo>
                  <a:pt x="2779348" y="191988"/>
                </a:lnTo>
                <a:lnTo>
                  <a:pt x="2370666" y="191988"/>
                </a:lnTo>
                <a:lnTo>
                  <a:pt x="2367689" y="191988"/>
                </a:lnTo>
                <a:lnTo>
                  <a:pt x="1838159" y="191988"/>
                </a:lnTo>
                <a:lnTo>
                  <a:pt x="1816132" y="191988"/>
                </a:lnTo>
                <a:lnTo>
                  <a:pt x="1545563" y="191988"/>
                </a:lnTo>
                <a:lnTo>
                  <a:pt x="1538121" y="191988"/>
                </a:lnTo>
                <a:lnTo>
                  <a:pt x="991922" y="191988"/>
                </a:lnTo>
                <a:lnTo>
                  <a:pt x="986564" y="191988"/>
                </a:lnTo>
                <a:lnTo>
                  <a:pt x="946381" y="191988"/>
                </a:lnTo>
                <a:lnTo>
                  <a:pt x="941916" y="177701"/>
                </a:lnTo>
                <a:cubicBezTo>
                  <a:pt x="938939" y="165199"/>
                  <a:pt x="934475" y="151656"/>
                  <a:pt x="928521" y="137070"/>
                </a:cubicBezTo>
                <a:cubicBezTo>
                  <a:pt x="922568" y="122485"/>
                  <a:pt x="913043" y="111919"/>
                  <a:pt x="899946" y="105370"/>
                </a:cubicBezTo>
                <a:close/>
                <a:moveTo>
                  <a:pt x="0" y="97910"/>
                </a:moveTo>
                <a:lnTo>
                  <a:pt x="3786385" y="97910"/>
                </a:lnTo>
                <a:lnTo>
                  <a:pt x="3791528" y="116979"/>
                </a:lnTo>
                <a:cubicBezTo>
                  <a:pt x="3801946" y="139005"/>
                  <a:pt x="3817573" y="164008"/>
                  <a:pt x="3838409" y="191988"/>
                </a:cubicBezTo>
                <a:lnTo>
                  <a:pt x="3657136" y="191988"/>
                </a:lnTo>
                <a:lnTo>
                  <a:pt x="3653564" y="191988"/>
                </a:lnTo>
                <a:lnTo>
                  <a:pt x="3590164" y="191988"/>
                </a:lnTo>
                <a:lnTo>
                  <a:pt x="3585699" y="177701"/>
                </a:lnTo>
                <a:cubicBezTo>
                  <a:pt x="3582722" y="165794"/>
                  <a:pt x="3578109" y="152400"/>
                  <a:pt x="3571858" y="137517"/>
                </a:cubicBezTo>
                <a:cubicBezTo>
                  <a:pt x="3565607" y="122634"/>
                  <a:pt x="3556528" y="111621"/>
                  <a:pt x="3544622" y="104477"/>
                </a:cubicBezTo>
                <a:lnTo>
                  <a:pt x="3544622" y="228600"/>
                </a:lnTo>
                <a:cubicBezTo>
                  <a:pt x="3541646" y="222051"/>
                  <a:pt x="3537330" y="216396"/>
                  <a:pt x="3531674" y="211633"/>
                </a:cubicBezTo>
                <a:cubicBezTo>
                  <a:pt x="3526019" y="206871"/>
                  <a:pt x="3517535" y="200322"/>
                  <a:pt x="3506225" y="191988"/>
                </a:cubicBezTo>
                <a:lnTo>
                  <a:pt x="3460981" y="191988"/>
                </a:lnTo>
                <a:lnTo>
                  <a:pt x="3425857" y="191988"/>
                </a:lnTo>
                <a:lnTo>
                  <a:pt x="3419904" y="191988"/>
                </a:lnTo>
                <a:lnTo>
                  <a:pt x="3417225" y="184844"/>
                </a:lnTo>
                <a:lnTo>
                  <a:pt x="3417225" y="183951"/>
                </a:lnTo>
                <a:cubicBezTo>
                  <a:pt x="3415439" y="177998"/>
                  <a:pt x="3413356" y="171301"/>
                  <a:pt x="3410975" y="163860"/>
                </a:cubicBezTo>
                <a:cubicBezTo>
                  <a:pt x="3408593" y="156418"/>
                  <a:pt x="3405617" y="148977"/>
                  <a:pt x="3402045" y="141535"/>
                </a:cubicBezTo>
                <a:cubicBezTo>
                  <a:pt x="3398473" y="134094"/>
                  <a:pt x="3394455" y="127099"/>
                  <a:pt x="3389990" y="120551"/>
                </a:cubicBezTo>
                <a:cubicBezTo>
                  <a:pt x="3385525" y="114002"/>
                  <a:pt x="3380018" y="108644"/>
                  <a:pt x="3373470" y="104477"/>
                </a:cubicBezTo>
                <a:lnTo>
                  <a:pt x="3373470" y="309860"/>
                </a:lnTo>
                <a:cubicBezTo>
                  <a:pt x="3353229" y="277118"/>
                  <a:pt x="3328821" y="249733"/>
                  <a:pt x="3300246" y="227707"/>
                </a:cubicBezTo>
                <a:cubicBezTo>
                  <a:pt x="3271671" y="205680"/>
                  <a:pt x="3236250" y="194667"/>
                  <a:pt x="3193983" y="194667"/>
                </a:cubicBezTo>
                <a:cubicBezTo>
                  <a:pt x="3171957" y="194667"/>
                  <a:pt x="3150972" y="199132"/>
                  <a:pt x="3131029" y="208062"/>
                </a:cubicBezTo>
                <a:cubicBezTo>
                  <a:pt x="3111086" y="216991"/>
                  <a:pt x="3093375" y="228600"/>
                  <a:pt x="3077897" y="242887"/>
                </a:cubicBezTo>
                <a:cubicBezTo>
                  <a:pt x="3062419" y="257175"/>
                  <a:pt x="3050066" y="272802"/>
                  <a:pt x="3040839" y="289768"/>
                </a:cubicBezTo>
                <a:cubicBezTo>
                  <a:pt x="3031612" y="306735"/>
                  <a:pt x="3026998" y="323254"/>
                  <a:pt x="3026998" y="339328"/>
                </a:cubicBezTo>
                <a:cubicBezTo>
                  <a:pt x="3026998" y="350044"/>
                  <a:pt x="3028486" y="358824"/>
                  <a:pt x="3031463" y="365670"/>
                </a:cubicBezTo>
                <a:cubicBezTo>
                  <a:pt x="3034439" y="372517"/>
                  <a:pt x="3038160" y="377874"/>
                  <a:pt x="3042625" y="381744"/>
                </a:cubicBezTo>
                <a:cubicBezTo>
                  <a:pt x="3047090" y="385613"/>
                  <a:pt x="3052001" y="388441"/>
                  <a:pt x="3057359" y="390227"/>
                </a:cubicBezTo>
                <a:cubicBezTo>
                  <a:pt x="3062717" y="392013"/>
                  <a:pt x="3068075" y="392906"/>
                  <a:pt x="3073432" y="392906"/>
                </a:cubicBezTo>
                <a:cubicBezTo>
                  <a:pt x="3079385" y="392906"/>
                  <a:pt x="3086083" y="391120"/>
                  <a:pt x="3093524" y="387548"/>
                </a:cubicBezTo>
                <a:cubicBezTo>
                  <a:pt x="3100966" y="383976"/>
                  <a:pt x="3108258" y="379809"/>
                  <a:pt x="3115402" y="375047"/>
                </a:cubicBezTo>
                <a:lnTo>
                  <a:pt x="3114509" y="375047"/>
                </a:lnTo>
                <a:cubicBezTo>
                  <a:pt x="3121057" y="371475"/>
                  <a:pt x="3127457" y="368052"/>
                  <a:pt x="3133708" y="364778"/>
                </a:cubicBezTo>
                <a:cubicBezTo>
                  <a:pt x="3139959" y="361503"/>
                  <a:pt x="3145465" y="359866"/>
                  <a:pt x="3150228" y="359866"/>
                </a:cubicBezTo>
                <a:cubicBezTo>
                  <a:pt x="3159157" y="359866"/>
                  <a:pt x="3167045" y="362396"/>
                  <a:pt x="3173891" y="367456"/>
                </a:cubicBezTo>
                <a:cubicBezTo>
                  <a:pt x="3180737" y="372517"/>
                  <a:pt x="3184160" y="378916"/>
                  <a:pt x="3184160" y="386655"/>
                </a:cubicBezTo>
                <a:cubicBezTo>
                  <a:pt x="3184160" y="389632"/>
                  <a:pt x="3178207" y="397817"/>
                  <a:pt x="3166301" y="411212"/>
                </a:cubicBezTo>
                <a:cubicBezTo>
                  <a:pt x="3154395" y="424607"/>
                  <a:pt x="3134154" y="444698"/>
                  <a:pt x="3105579" y="471487"/>
                </a:cubicBezTo>
                <a:lnTo>
                  <a:pt x="3166301" y="502741"/>
                </a:lnTo>
                <a:lnTo>
                  <a:pt x="3342216" y="330398"/>
                </a:lnTo>
                <a:cubicBezTo>
                  <a:pt x="3349360" y="340519"/>
                  <a:pt x="3356355" y="351978"/>
                  <a:pt x="3363201" y="364778"/>
                </a:cubicBezTo>
                <a:cubicBezTo>
                  <a:pt x="3370047" y="377577"/>
                  <a:pt x="3373470" y="389632"/>
                  <a:pt x="3373470" y="400943"/>
                </a:cubicBezTo>
                <a:lnTo>
                  <a:pt x="3373470" y="655439"/>
                </a:lnTo>
                <a:lnTo>
                  <a:pt x="3420797" y="699194"/>
                </a:lnTo>
                <a:lnTo>
                  <a:pt x="3420797" y="234851"/>
                </a:lnTo>
                <a:lnTo>
                  <a:pt x="3459790" y="234851"/>
                </a:lnTo>
                <a:lnTo>
                  <a:pt x="3491342" y="234851"/>
                </a:lnTo>
                <a:lnTo>
                  <a:pt x="3499081" y="234851"/>
                </a:lnTo>
                <a:cubicBezTo>
                  <a:pt x="3503248" y="236636"/>
                  <a:pt x="3507862" y="240506"/>
                  <a:pt x="3512922" y="246459"/>
                </a:cubicBezTo>
                <a:cubicBezTo>
                  <a:pt x="3517982" y="252412"/>
                  <a:pt x="3522893" y="258961"/>
                  <a:pt x="3527656" y="266104"/>
                </a:cubicBezTo>
                <a:cubicBezTo>
                  <a:pt x="3532418" y="273248"/>
                  <a:pt x="3536437" y="280392"/>
                  <a:pt x="3539711" y="287536"/>
                </a:cubicBezTo>
                <a:cubicBezTo>
                  <a:pt x="3542985" y="294680"/>
                  <a:pt x="3544622" y="300335"/>
                  <a:pt x="3544622" y="304502"/>
                </a:cubicBezTo>
                <a:lnTo>
                  <a:pt x="3544622" y="656332"/>
                </a:lnTo>
                <a:lnTo>
                  <a:pt x="3591057" y="699194"/>
                </a:lnTo>
                <a:lnTo>
                  <a:pt x="3591057" y="234851"/>
                </a:lnTo>
                <a:lnTo>
                  <a:pt x="3683032" y="234851"/>
                </a:lnTo>
                <a:lnTo>
                  <a:pt x="3691069" y="234851"/>
                </a:lnTo>
                <a:lnTo>
                  <a:pt x="3858947" y="234851"/>
                </a:lnTo>
                <a:cubicBezTo>
                  <a:pt x="3859543" y="236041"/>
                  <a:pt x="3860138" y="237232"/>
                  <a:pt x="3860733" y="238422"/>
                </a:cubicBezTo>
                <a:cubicBezTo>
                  <a:pt x="3861328" y="239613"/>
                  <a:pt x="3861328" y="239911"/>
                  <a:pt x="3860733" y="239315"/>
                </a:cubicBezTo>
                <a:lnTo>
                  <a:pt x="3859840" y="237530"/>
                </a:lnTo>
                <a:cubicBezTo>
                  <a:pt x="3860435" y="242292"/>
                  <a:pt x="3860882" y="247054"/>
                  <a:pt x="3861180" y="251817"/>
                </a:cubicBezTo>
                <a:cubicBezTo>
                  <a:pt x="3861477" y="256580"/>
                  <a:pt x="3861626" y="261640"/>
                  <a:pt x="3861626" y="266997"/>
                </a:cubicBezTo>
                <a:cubicBezTo>
                  <a:pt x="3861626" y="302121"/>
                  <a:pt x="3854929" y="331142"/>
                  <a:pt x="3841534" y="354062"/>
                </a:cubicBezTo>
                <a:cubicBezTo>
                  <a:pt x="3828140" y="376981"/>
                  <a:pt x="3812810" y="395138"/>
                  <a:pt x="3795546" y="408533"/>
                </a:cubicBezTo>
                <a:cubicBezTo>
                  <a:pt x="3778282" y="421928"/>
                  <a:pt x="3760869" y="431601"/>
                  <a:pt x="3743308" y="437555"/>
                </a:cubicBezTo>
                <a:cubicBezTo>
                  <a:pt x="3725746" y="443508"/>
                  <a:pt x="3713096" y="447079"/>
                  <a:pt x="3705357" y="448270"/>
                </a:cubicBezTo>
                <a:cubicBezTo>
                  <a:pt x="3705357" y="449461"/>
                  <a:pt x="3705208" y="451247"/>
                  <a:pt x="3704910" y="453628"/>
                </a:cubicBezTo>
                <a:cubicBezTo>
                  <a:pt x="3704612" y="456009"/>
                  <a:pt x="3704464" y="457795"/>
                  <a:pt x="3704464" y="458986"/>
                </a:cubicBezTo>
                <a:lnTo>
                  <a:pt x="3704464" y="465237"/>
                </a:lnTo>
                <a:cubicBezTo>
                  <a:pt x="3704464" y="490240"/>
                  <a:pt x="3708631" y="512564"/>
                  <a:pt x="3716965" y="532209"/>
                </a:cubicBezTo>
                <a:cubicBezTo>
                  <a:pt x="3725300" y="551854"/>
                  <a:pt x="3736313" y="568672"/>
                  <a:pt x="3750005" y="582662"/>
                </a:cubicBezTo>
                <a:cubicBezTo>
                  <a:pt x="3763697" y="596652"/>
                  <a:pt x="3779622" y="607367"/>
                  <a:pt x="3797779" y="614809"/>
                </a:cubicBezTo>
                <a:cubicBezTo>
                  <a:pt x="3815936" y="622250"/>
                  <a:pt x="3834539" y="625971"/>
                  <a:pt x="3853589" y="625971"/>
                </a:cubicBezTo>
                <a:cubicBezTo>
                  <a:pt x="3877997" y="625971"/>
                  <a:pt x="3900024" y="620613"/>
                  <a:pt x="3919669" y="609897"/>
                </a:cubicBezTo>
                <a:cubicBezTo>
                  <a:pt x="3939314" y="599182"/>
                  <a:pt x="3955834" y="585341"/>
                  <a:pt x="3969229" y="568374"/>
                </a:cubicBezTo>
                <a:cubicBezTo>
                  <a:pt x="3982623" y="551408"/>
                  <a:pt x="3992893" y="532209"/>
                  <a:pt x="4000036" y="510778"/>
                </a:cubicBezTo>
                <a:cubicBezTo>
                  <a:pt x="4007180" y="489347"/>
                  <a:pt x="4010752" y="468213"/>
                  <a:pt x="4010752" y="447377"/>
                </a:cubicBezTo>
                <a:cubicBezTo>
                  <a:pt x="4010752" y="409277"/>
                  <a:pt x="4003162" y="372814"/>
                  <a:pt x="3987981" y="337988"/>
                </a:cubicBezTo>
                <a:cubicBezTo>
                  <a:pt x="3972801" y="303163"/>
                  <a:pt x="3947946" y="268783"/>
                  <a:pt x="3913418" y="234851"/>
                </a:cubicBezTo>
                <a:lnTo>
                  <a:pt x="4077725" y="234851"/>
                </a:lnTo>
                <a:lnTo>
                  <a:pt x="4043792" y="191988"/>
                </a:lnTo>
                <a:lnTo>
                  <a:pt x="3878593" y="191988"/>
                </a:lnTo>
                <a:cubicBezTo>
                  <a:pt x="3864900" y="175319"/>
                  <a:pt x="3852845" y="156418"/>
                  <a:pt x="3842427" y="135285"/>
                </a:cubicBezTo>
                <a:lnTo>
                  <a:pt x="3830478" y="97910"/>
                </a:lnTo>
                <a:lnTo>
                  <a:pt x="4271951" y="97910"/>
                </a:lnTo>
                <a:lnTo>
                  <a:pt x="4271951" y="2041457"/>
                </a:lnTo>
                <a:lnTo>
                  <a:pt x="0" y="2041457"/>
                </a:lnTo>
                <a:close/>
                <a:moveTo>
                  <a:pt x="3785724" y="0"/>
                </a:moveTo>
                <a:lnTo>
                  <a:pt x="3833944" y="25003"/>
                </a:lnTo>
                <a:cubicBezTo>
                  <a:pt x="3829182" y="33337"/>
                  <a:pt x="3826056" y="40927"/>
                  <a:pt x="3824568" y="47774"/>
                </a:cubicBezTo>
                <a:cubicBezTo>
                  <a:pt x="3823080" y="54620"/>
                  <a:pt x="3822038" y="61912"/>
                  <a:pt x="3821443" y="69651"/>
                </a:cubicBezTo>
                <a:lnTo>
                  <a:pt x="3830478" y="97910"/>
                </a:lnTo>
                <a:lnTo>
                  <a:pt x="3786385" y="97910"/>
                </a:lnTo>
                <a:lnTo>
                  <a:pt x="3773222" y="49113"/>
                </a:lnTo>
                <a:cubicBezTo>
                  <a:pt x="3773222" y="38397"/>
                  <a:pt x="3774115" y="29617"/>
                  <a:pt x="3775901" y="22771"/>
                </a:cubicBezTo>
                <a:cubicBezTo>
                  <a:pt x="3777687" y="15924"/>
                  <a:pt x="3780961" y="8334"/>
                  <a:pt x="37857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25" y="2443629"/>
            <a:ext cx="4436934" cy="20955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425" y="4587262"/>
            <a:ext cx="4423753" cy="17381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249" y="3237879"/>
            <a:ext cx="3839965" cy="201083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428" y="5347483"/>
            <a:ext cx="3764129" cy="82827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127884" y="5288610"/>
            <a:ext cx="3829330" cy="889549"/>
          </a:xfrm>
          <a:custGeom>
            <a:avLst/>
            <a:gdLst/>
            <a:ahLst/>
            <a:cxnLst/>
            <a:rect l="l" t="t" r="r" b="b"/>
            <a:pathLst>
              <a:path w="4062848" h="889549">
                <a:moveTo>
                  <a:pt x="2364868" y="363449"/>
                </a:moveTo>
                <a:lnTo>
                  <a:pt x="2364868" y="593835"/>
                </a:lnTo>
                <a:cubicBezTo>
                  <a:pt x="2338079" y="555140"/>
                  <a:pt x="2311439" y="525077"/>
                  <a:pt x="2284947" y="503646"/>
                </a:cubicBezTo>
                <a:cubicBezTo>
                  <a:pt x="2258456" y="482214"/>
                  <a:pt x="2230327" y="464950"/>
                  <a:pt x="2200562" y="451853"/>
                </a:cubicBezTo>
                <a:close/>
                <a:moveTo>
                  <a:pt x="3440300" y="270581"/>
                </a:moveTo>
                <a:lnTo>
                  <a:pt x="3662649" y="270581"/>
                </a:lnTo>
                <a:lnTo>
                  <a:pt x="3662649" y="431315"/>
                </a:lnTo>
                <a:cubicBezTo>
                  <a:pt x="3657887" y="424171"/>
                  <a:pt x="3651934" y="416135"/>
                  <a:pt x="3644790" y="407205"/>
                </a:cubicBezTo>
                <a:cubicBezTo>
                  <a:pt x="3637646" y="398275"/>
                  <a:pt x="3630056" y="390090"/>
                  <a:pt x="3622019" y="382648"/>
                </a:cubicBezTo>
                <a:cubicBezTo>
                  <a:pt x="3613983" y="375207"/>
                  <a:pt x="3605797" y="368807"/>
                  <a:pt x="3597463" y="363449"/>
                </a:cubicBezTo>
                <a:cubicBezTo>
                  <a:pt x="3589128" y="358092"/>
                  <a:pt x="3581091" y="355413"/>
                  <a:pt x="3573353" y="355413"/>
                </a:cubicBezTo>
                <a:cubicBezTo>
                  <a:pt x="3565613" y="355413"/>
                  <a:pt x="3558767" y="357645"/>
                  <a:pt x="3552814" y="362110"/>
                </a:cubicBezTo>
                <a:cubicBezTo>
                  <a:pt x="3546861" y="366575"/>
                  <a:pt x="3541205" y="371486"/>
                  <a:pt x="3535848" y="376844"/>
                </a:cubicBezTo>
                <a:lnTo>
                  <a:pt x="3528704" y="382202"/>
                </a:lnTo>
                <a:cubicBezTo>
                  <a:pt x="3526918" y="356603"/>
                  <a:pt x="3517988" y="334577"/>
                  <a:pt x="3501915" y="316122"/>
                </a:cubicBezTo>
                <a:cubicBezTo>
                  <a:pt x="3485841" y="297667"/>
                  <a:pt x="3465303" y="282487"/>
                  <a:pt x="3440300" y="270581"/>
                </a:cubicBezTo>
                <a:close/>
                <a:moveTo>
                  <a:pt x="2113349" y="30372"/>
                </a:moveTo>
                <a:cubicBezTo>
                  <a:pt x="2089536" y="30372"/>
                  <a:pt x="2067212" y="32605"/>
                  <a:pt x="2046376" y="37069"/>
                </a:cubicBezTo>
                <a:cubicBezTo>
                  <a:pt x="2025540" y="41534"/>
                  <a:pt x="2005746" y="48976"/>
                  <a:pt x="1986993" y="59394"/>
                </a:cubicBezTo>
                <a:cubicBezTo>
                  <a:pt x="1968241" y="69812"/>
                  <a:pt x="1950233" y="83206"/>
                  <a:pt x="1932969" y="99577"/>
                </a:cubicBezTo>
                <a:cubicBezTo>
                  <a:pt x="1915705" y="115948"/>
                  <a:pt x="1898441" y="136040"/>
                  <a:pt x="1881177" y="159853"/>
                </a:cubicBezTo>
                <a:lnTo>
                  <a:pt x="1934755" y="227718"/>
                </a:lnTo>
                <a:lnTo>
                  <a:pt x="1835635" y="227718"/>
                </a:lnTo>
                <a:lnTo>
                  <a:pt x="1865103" y="270581"/>
                </a:lnTo>
                <a:lnTo>
                  <a:pt x="1936541" y="270581"/>
                </a:lnTo>
                <a:lnTo>
                  <a:pt x="1936541" y="692062"/>
                </a:lnTo>
                <a:lnTo>
                  <a:pt x="1982975" y="734924"/>
                </a:lnTo>
                <a:lnTo>
                  <a:pt x="1982975" y="270581"/>
                </a:lnTo>
                <a:lnTo>
                  <a:pt x="2073760" y="270581"/>
                </a:lnTo>
                <a:lnTo>
                  <a:pt x="2092810" y="270581"/>
                </a:lnTo>
                <a:lnTo>
                  <a:pt x="2364868" y="270581"/>
                </a:lnTo>
                <a:lnTo>
                  <a:pt x="2364868" y="294691"/>
                </a:lnTo>
                <a:lnTo>
                  <a:pt x="2094299" y="442031"/>
                </a:lnTo>
                <a:lnTo>
                  <a:pt x="2145198" y="504538"/>
                </a:lnTo>
                <a:cubicBezTo>
                  <a:pt x="2170796" y="508110"/>
                  <a:pt x="2195948" y="514956"/>
                  <a:pt x="2220654" y="525077"/>
                </a:cubicBezTo>
                <a:cubicBezTo>
                  <a:pt x="2245359" y="535197"/>
                  <a:pt x="2268130" y="548740"/>
                  <a:pt x="2288966" y="565707"/>
                </a:cubicBezTo>
                <a:cubicBezTo>
                  <a:pt x="2309802" y="582673"/>
                  <a:pt x="2328554" y="603509"/>
                  <a:pt x="2345223" y="628215"/>
                </a:cubicBezTo>
                <a:cubicBezTo>
                  <a:pt x="2361891" y="652920"/>
                  <a:pt x="2374988" y="681346"/>
                  <a:pt x="2384513" y="713493"/>
                </a:cubicBezTo>
                <a:lnTo>
                  <a:pt x="2412195" y="734031"/>
                </a:lnTo>
                <a:lnTo>
                  <a:pt x="2412195" y="270581"/>
                </a:lnTo>
                <a:lnTo>
                  <a:pt x="2485121" y="270581"/>
                </a:lnTo>
                <a:lnTo>
                  <a:pt x="2488991" y="270581"/>
                </a:lnTo>
                <a:lnTo>
                  <a:pt x="2791409" y="270581"/>
                </a:lnTo>
                <a:lnTo>
                  <a:pt x="2791409" y="526863"/>
                </a:lnTo>
                <a:cubicBezTo>
                  <a:pt x="2779503" y="504836"/>
                  <a:pt x="2766257" y="486233"/>
                  <a:pt x="2751672" y="471052"/>
                </a:cubicBezTo>
                <a:cubicBezTo>
                  <a:pt x="2737087" y="455872"/>
                  <a:pt x="2722205" y="443668"/>
                  <a:pt x="2707024" y="434440"/>
                </a:cubicBezTo>
                <a:cubicBezTo>
                  <a:pt x="2691843" y="425213"/>
                  <a:pt x="2676961" y="418516"/>
                  <a:pt x="2662375" y="414349"/>
                </a:cubicBezTo>
                <a:cubicBezTo>
                  <a:pt x="2647790" y="410181"/>
                  <a:pt x="2634545" y="408098"/>
                  <a:pt x="2622638" y="408098"/>
                </a:cubicBezTo>
                <a:cubicBezTo>
                  <a:pt x="2608351" y="408098"/>
                  <a:pt x="2594510" y="410033"/>
                  <a:pt x="2581115" y="413902"/>
                </a:cubicBezTo>
                <a:cubicBezTo>
                  <a:pt x="2567721" y="417772"/>
                  <a:pt x="2555963" y="423576"/>
                  <a:pt x="2545843" y="431315"/>
                </a:cubicBezTo>
                <a:cubicBezTo>
                  <a:pt x="2535723" y="439054"/>
                  <a:pt x="2527686" y="448728"/>
                  <a:pt x="2521733" y="460337"/>
                </a:cubicBezTo>
                <a:cubicBezTo>
                  <a:pt x="2515780" y="471945"/>
                  <a:pt x="2512803" y="485191"/>
                  <a:pt x="2512803" y="500074"/>
                </a:cubicBezTo>
                <a:cubicBezTo>
                  <a:pt x="2512803" y="510789"/>
                  <a:pt x="2514589" y="520910"/>
                  <a:pt x="2518161" y="530435"/>
                </a:cubicBezTo>
                <a:cubicBezTo>
                  <a:pt x="2521733" y="539960"/>
                  <a:pt x="2526942" y="548592"/>
                  <a:pt x="2533788" y="556331"/>
                </a:cubicBezTo>
                <a:cubicBezTo>
                  <a:pt x="2540634" y="564070"/>
                  <a:pt x="2548969" y="570172"/>
                  <a:pt x="2558791" y="574637"/>
                </a:cubicBezTo>
                <a:cubicBezTo>
                  <a:pt x="2568614" y="579101"/>
                  <a:pt x="2579478" y="581334"/>
                  <a:pt x="2591385" y="581334"/>
                </a:cubicBezTo>
                <a:cubicBezTo>
                  <a:pt x="2599123" y="581334"/>
                  <a:pt x="2607160" y="579697"/>
                  <a:pt x="2615495" y="576422"/>
                </a:cubicBezTo>
                <a:cubicBezTo>
                  <a:pt x="2623829" y="573148"/>
                  <a:pt x="2631568" y="568386"/>
                  <a:pt x="2638712" y="562135"/>
                </a:cubicBezTo>
                <a:cubicBezTo>
                  <a:pt x="2645855" y="555884"/>
                  <a:pt x="2651660" y="548443"/>
                  <a:pt x="2656125" y="539811"/>
                </a:cubicBezTo>
                <a:cubicBezTo>
                  <a:pt x="2660589" y="531179"/>
                  <a:pt x="2662822" y="521803"/>
                  <a:pt x="2662822" y="511682"/>
                </a:cubicBezTo>
                <a:cubicBezTo>
                  <a:pt x="2662822" y="505729"/>
                  <a:pt x="2662078" y="499627"/>
                  <a:pt x="2660589" y="493376"/>
                </a:cubicBezTo>
                <a:cubicBezTo>
                  <a:pt x="2659101" y="487126"/>
                  <a:pt x="2656273" y="480131"/>
                  <a:pt x="2652106" y="472392"/>
                </a:cubicBezTo>
                <a:cubicBezTo>
                  <a:pt x="2671156" y="474773"/>
                  <a:pt x="2690057" y="483107"/>
                  <a:pt x="2708810" y="497395"/>
                </a:cubicBezTo>
                <a:cubicBezTo>
                  <a:pt x="2727562" y="511682"/>
                  <a:pt x="2744529" y="529839"/>
                  <a:pt x="2759709" y="551866"/>
                </a:cubicBezTo>
                <a:cubicBezTo>
                  <a:pt x="2774889" y="573892"/>
                  <a:pt x="2787093" y="598598"/>
                  <a:pt x="2796321" y="625982"/>
                </a:cubicBezTo>
                <a:cubicBezTo>
                  <a:pt x="2805548" y="653367"/>
                  <a:pt x="2810162" y="681346"/>
                  <a:pt x="2810162" y="709921"/>
                </a:cubicBezTo>
                <a:lnTo>
                  <a:pt x="2837844" y="734924"/>
                </a:lnTo>
                <a:lnTo>
                  <a:pt x="2837844" y="270581"/>
                </a:lnTo>
                <a:lnTo>
                  <a:pt x="3006615" y="270581"/>
                </a:lnTo>
                <a:cubicBezTo>
                  <a:pt x="2987565" y="287845"/>
                  <a:pt x="2973277" y="308532"/>
                  <a:pt x="2963753" y="332642"/>
                </a:cubicBezTo>
                <a:cubicBezTo>
                  <a:pt x="2954227" y="356752"/>
                  <a:pt x="2949465" y="381606"/>
                  <a:pt x="2949465" y="407205"/>
                </a:cubicBezTo>
                <a:cubicBezTo>
                  <a:pt x="2949465" y="416730"/>
                  <a:pt x="2950953" y="429827"/>
                  <a:pt x="2953930" y="446495"/>
                </a:cubicBezTo>
                <a:cubicBezTo>
                  <a:pt x="2956906" y="463164"/>
                  <a:pt x="2960181" y="480726"/>
                  <a:pt x="2963753" y="499181"/>
                </a:cubicBezTo>
                <a:cubicBezTo>
                  <a:pt x="2968515" y="520612"/>
                  <a:pt x="2972533" y="541894"/>
                  <a:pt x="2975807" y="563028"/>
                </a:cubicBezTo>
                <a:cubicBezTo>
                  <a:pt x="2979082" y="584162"/>
                  <a:pt x="2980719" y="601277"/>
                  <a:pt x="2980719" y="614374"/>
                </a:cubicBezTo>
                <a:cubicBezTo>
                  <a:pt x="2980719" y="644735"/>
                  <a:pt x="2972087" y="670184"/>
                  <a:pt x="2954823" y="690722"/>
                </a:cubicBezTo>
                <a:cubicBezTo>
                  <a:pt x="2937559" y="711261"/>
                  <a:pt x="2914937" y="723316"/>
                  <a:pt x="2886957" y="726888"/>
                </a:cubicBezTo>
                <a:lnTo>
                  <a:pt x="2919104" y="752784"/>
                </a:lnTo>
                <a:cubicBezTo>
                  <a:pt x="2923271" y="752784"/>
                  <a:pt x="2931903" y="749510"/>
                  <a:pt x="2945000" y="742961"/>
                </a:cubicBezTo>
                <a:cubicBezTo>
                  <a:pt x="2958097" y="736413"/>
                  <a:pt x="2971343" y="726292"/>
                  <a:pt x="2984737" y="712600"/>
                </a:cubicBezTo>
                <a:cubicBezTo>
                  <a:pt x="2998132" y="698908"/>
                  <a:pt x="3010187" y="681793"/>
                  <a:pt x="3020903" y="661255"/>
                </a:cubicBezTo>
                <a:cubicBezTo>
                  <a:pt x="3031618" y="640716"/>
                  <a:pt x="3036976" y="616457"/>
                  <a:pt x="3036976" y="588478"/>
                </a:cubicBezTo>
                <a:cubicBezTo>
                  <a:pt x="3036976" y="567046"/>
                  <a:pt x="3034892" y="545615"/>
                  <a:pt x="3030725" y="524184"/>
                </a:cubicBezTo>
                <a:cubicBezTo>
                  <a:pt x="3026558" y="502753"/>
                  <a:pt x="3022093" y="482214"/>
                  <a:pt x="3017331" y="462569"/>
                </a:cubicBezTo>
                <a:cubicBezTo>
                  <a:pt x="3013759" y="445305"/>
                  <a:pt x="3010633" y="429529"/>
                  <a:pt x="3007955" y="415242"/>
                </a:cubicBezTo>
                <a:cubicBezTo>
                  <a:pt x="3005275" y="400954"/>
                  <a:pt x="3003936" y="388155"/>
                  <a:pt x="3003936" y="376844"/>
                </a:cubicBezTo>
                <a:cubicBezTo>
                  <a:pt x="3003936" y="365533"/>
                  <a:pt x="3005127" y="353776"/>
                  <a:pt x="3007508" y="341572"/>
                </a:cubicBezTo>
                <a:cubicBezTo>
                  <a:pt x="3009889" y="329368"/>
                  <a:pt x="3013907" y="318206"/>
                  <a:pt x="3019563" y="308085"/>
                </a:cubicBezTo>
                <a:cubicBezTo>
                  <a:pt x="3025219" y="297965"/>
                  <a:pt x="3032511" y="289333"/>
                  <a:pt x="3041441" y="282189"/>
                </a:cubicBezTo>
                <a:cubicBezTo>
                  <a:pt x="3050371" y="275046"/>
                  <a:pt x="3061384" y="271176"/>
                  <a:pt x="3074481" y="270581"/>
                </a:cubicBezTo>
                <a:lnTo>
                  <a:pt x="3098293" y="270581"/>
                </a:lnTo>
                <a:lnTo>
                  <a:pt x="3133417" y="270581"/>
                </a:lnTo>
                <a:lnTo>
                  <a:pt x="3137584" y="270581"/>
                </a:lnTo>
                <a:cubicBezTo>
                  <a:pt x="3141751" y="272367"/>
                  <a:pt x="3146365" y="276236"/>
                  <a:pt x="3151425" y="282189"/>
                </a:cubicBezTo>
                <a:cubicBezTo>
                  <a:pt x="3156485" y="288142"/>
                  <a:pt x="3161396" y="294691"/>
                  <a:pt x="3166159" y="301835"/>
                </a:cubicBezTo>
                <a:cubicBezTo>
                  <a:pt x="3170921" y="308978"/>
                  <a:pt x="3174939" y="316122"/>
                  <a:pt x="3178214" y="323266"/>
                </a:cubicBezTo>
                <a:cubicBezTo>
                  <a:pt x="3181488" y="330410"/>
                  <a:pt x="3183125" y="336065"/>
                  <a:pt x="3183125" y="340232"/>
                </a:cubicBezTo>
                <a:lnTo>
                  <a:pt x="3183125" y="692062"/>
                </a:lnTo>
                <a:lnTo>
                  <a:pt x="3229559" y="734924"/>
                </a:lnTo>
                <a:lnTo>
                  <a:pt x="3229559" y="270581"/>
                </a:lnTo>
                <a:lnTo>
                  <a:pt x="3322428" y="270581"/>
                </a:lnTo>
                <a:lnTo>
                  <a:pt x="3329572" y="270581"/>
                </a:lnTo>
                <a:lnTo>
                  <a:pt x="3334037" y="270581"/>
                </a:lnTo>
                <a:lnTo>
                  <a:pt x="3340287" y="294691"/>
                </a:lnTo>
                <a:cubicBezTo>
                  <a:pt x="3351003" y="301239"/>
                  <a:pt x="3361868" y="306151"/>
                  <a:pt x="3372881" y="309425"/>
                </a:cubicBezTo>
                <a:cubicBezTo>
                  <a:pt x="3383894" y="312699"/>
                  <a:pt x="3395354" y="315527"/>
                  <a:pt x="3407260" y="317908"/>
                </a:cubicBezTo>
                <a:cubicBezTo>
                  <a:pt x="3418571" y="320885"/>
                  <a:pt x="3429733" y="324010"/>
                  <a:pt x="3440747" y="327284"/>
                </a:cubicBezTo>
                <a:cubicBezTo>
                  <a:pt x="3451760" y="330558"/>
                  <a:pt x="3461583" y="335172"/>
                  <a:pt x="3470215" y="341125"/>
                </a:cubicBezTo>
                <a:cubicBezTo>
                  <a:pt x="3478847" y="347078"/>
                  <a:pt x="3485693" y="354966"/>
                  <a:pt x="3490753" y="364789"/>
                </a:cubicBezTo>
                <a:cubicBezTo>
                  <a:pt x="3495813" y="374612"/>
                  <a:pt x="3498343" y="387560"/>
                  <a:pt x="3498343" y="403633"/>
                </a:cubicBezTo>
                <a:cubicBezTo>
                  <a:pt x="3498343" y="409586"/>
                  <a:pt x="3494176" y="418367"/>
                  <a:pt x="3485841" y="429976"/>
                </a:cubicBezTo>
                <a:cubicBezTo>
                  <a:pt x="3477507" y="441584"/>
                  <a:pt x="3467833" y="453342"/>
                  <a:pt x="3456820" y="465248"/>
                </a:cubicBezTo>
                <a:cubicBezTo>
                  <a:pt x="3445807" y="477154"/>
                  <a:pt x="3434942" y="487572"/>
                  <a:pt x="3424227" y="496502"/>
                </a:cubicBezTo>
                <a:cubicBezTo>
                  <a:pt x="3413511" y="505431"/>
                  <a:pt x="3406069" y="509896"/>
                  <a:pt x="3401903" y="509896"/>
                </a:cubicBezTo>
                <a:cubicBezTo>
                  <a:pt x="3400712" y="509896"/>
                  <a:pt x="3396842" y="507515"/>
                  <a:pt x="3390294" y="502753"/>
                </a:cubicBezTo>
                <a:cubicBezTo>
                  <a:pt x="3383745" y="497990"/>
                  <a:pt x="3378685" y="488763"/>
                  <a:pt x="3375113" y="475071"/>
                </a:cubicBezTo>
                <a:lnTo>
                  <a:pt x="3339395" y="476856"/>
                </a:lnTo>
                <a:cubicBezTo>
                  <a:pt x="3340585" y="485786"/>
                  <a:pt x="3344157" y="496353"/>
                  <a:pt x="3350110" y="508557"/>
                </a:cubicBezTo>
                <a:cubicBezTo>
                  <a:pt x="3356063" y="520761"/>
                  <a:pt x="3363207" y="532369"/>
                  <a:pt x="3371541" y="543383"/>
                </a:cubicBezTo>
                <a:cubicBezTo>
                  <a:pt x="3379876" y="554396"/>
                  <a:pt x="3388955" y="563772"/>
                  <a:pt x="3398777" y="571511"/>
                </a:cubicBezTo>
                <a:cubicBezTo>
                  <a:pt x="3408600" y="579250"/>
                  <a:pt x="3417976" y="583120"/>
                  <a:pt x="3426905" y="583120"/>
                </a:cubicBezTo>
                <a:cubicBezTo>
                  <a:pt x="3432859" y="583120"/>
                  <a:pt x="3439407" y="580887"/>
                  <a:pt x="3446551" y="576422"/>
                </a:cubicBezTo>
                <a:cubicBezTo>
                  <a:pt x="3453695" y="571958"/>
                  <a:pt x="3461285" y="566153"/>
                  <a:pt x="3469321" y="559010"/>
                </a:cubicBezTo>
                <a:cubicBezTo>
                  <a:pt x="3477358" y="551866"/>
                  <a:pt x="3485693" y="543680"/>
                  <a:pt x="3494325" y="534453"/>
                </a:cubicBezTo>
                <a:cubicBezTo>
                  <a:pt x="3502957" y="525226"/>
                  <a:pt x="3511737" y="515849"/>
                  <a:pt x="3520667" y="506324"/>
                </a:cubicBezTo>
                <a:cubicBezTo>
                  <a:pt x="3529002" y="497395"/>
                  <a:pt x="3537187" y="488465"/>
                  <a:pt x="3545224" y="479535"/>
                </a:cubicBezTo>
                <a:cubicBezTo>
                  <a:pt x="3553261" y="470606"/>
                  <a:pt x="3561000" y="462867"/>
                  <a:pt x="3568441" y="456318"/>
                </a:cubicBezTo>
                <a:cubicBezTo>
                  <a:pt x="3575883" y="449770"/>
                  <a:pt x="3582877" y="444412"/>
                  <a:pt x="3589426" y="440245"/>
                </a:cubicBezTo>
                <a:cubicBezTo>
                  <a:pt x="3595974" y="436078"/>
                  <a:pt x="3601927" y="433994"/>
                  <a:pt x="3607285" y="433994"/>
                </a:cubicBezTo>
                <a:cubicBezTo>
                  <a:pt x="3613834" y="433994"/>
                  <a:pt x="3620382" y="436970"/>
                  <a:pt x="3626931" y="442924"/>
                </a:cubicBezTo>
                <a:cubicBezTo>
                  <a:pt x="3633479" y="448877"/>
                  <a:pt x="3639432" y="455872"/>
                  <a:pt x="3644790" y="463908"/>
                </a:cubicBezTo>
                <a:cubicBezTo>
                  <a:pt x="3650148" y="471945"/>
                  <a:pt x="3654464" y="480131"/>
                  <a:pt x="3657738" y="488465"/>
                </a:cubicBezTo>
                <a:cubicBezTo>
                  <a:pt x="3661012" y="496799"/>
                  <a:pt x="3662649" y="503348"/>
                  <a:pt x="3662649" y="508110"/>
                </a:cubicBezTo>
                <a:lnTo>
                  <a:pt x="3662649" y="692062"/>
                </a:lnTo>
                <a:lnTo>
                  <a:pt x="3709977" y="734924"/>
                </a:lnTo>
                <a:lnTo>
                  <a:pt x="3709977" y="270581"/>
                </a:lnTo>
                <a:lnTo>
                  <a:pt x="3784093" y="270581"/>
                </a:lnTo>
                <a:lnTo>
                  <a:pt x="3751053" y="227718"/>
                </a:lnTo>
                <a:lnTo>
                  <a:pt x="3295639" y="227718"/>
                </a:lnTo>
                <a:lnTo>
                  <a:pt x="3292067" y="227718"/>
                </a:lnTo>
                <a:lnTo>
                  <a:pt x="3228667" y="227718"/>
                </a:lnTo>
                <a:lnTo>
                  <a:pt x="3224202" y="213431"/>
                </a:lnTo>
                <a:cubicBezTo>
                  <a:pt x="3221225" y="201524"/>
                  <a:pt x="3216611" y="188130"/>
                  <a:pt x="3210361" y="173247"/>
                </a:cubicBezTo>
                <a:cubicBezTo>
                  <a:pt x="3204110" y="158364"/>
                  <a:pt x="3195031" y="147351"/>
                  <a:pt x="3183125" y="140207"/>
                </a:cubicBezTo>
                <a:lnTo>
                  <a:pt x="3183125" y="264330"/>
                </a:lnTo>
                <a:cubicBezTo>
                  <a:pt x="3180149" y="257781"/>
                  <a:pt x="3175833" y="252126"/>
                  <a:pt x="3170177" y="247363"/>
                </a:cubicBezTo>
                <a:cubicBezTo>
                  <a:pt x="3164521" y="242601"/>
                  <a:pt x="3156038" y="236053"/>
                  <a:pt x="3144727" y="227718"/>
                </a:cubicBezTo>
                <a:lnTo>
                  <a:pt x="3099484" y="227718"/>
                </a:lnTo>
                <a:lnTo>
                  <a:pt x="3064360" y="227718"/>
                </a:lnTo>
                <a:lnTo>
                  <a:pt x="2455653" y="227718"/>
                </a:lnTo>
                <a:lnTo>
                  <a:pt x="2463839" y="239624"/>
                </a:lnTo>
                <a:lnTo>
                  <a:pt x="2454165" y="227718"/>
                </a:lnTo>
                <a:lnTo>
                  <a:pt x="2059770" y="227718"/>
                </a:lnTo>
                <a:lnTo>
                  <a:pt x="2044292" y="227718"/>
                </a:lnTo>
                <a:lnTo>
                  <a:pt x="1974045" y="227718"/>
                </a:lnTo>
                <a:lnTo>
                  <a:pt x="1946363" y="186642"/>
                </a:lnTo>
                <a:cubicBezTo>
                  <a:pt x="1973152" y="152709"/>
                  <a:pt x="2002174" y="127706"/>
                  <a:pt x="2033428" y="111632"/>
                </a:cubicBezTo>
                <a:cubicBezTo>
                  <a:pt x="2064682" y="95559"/>
                  <a:pt x="2099061" y="87522"/>
                  <a:pt x="2136566" y="87522"/>
                </a:cubicBezTo>
                <a:cubicBezTo>
                  <a:pt x="2157402" y="87522"/>
                  <a:pt x="2177493" y="89903"/>
                  <a:pt x="2196841" y="94666"/>
                </a:cubicBezTo>
                <a:cubicBezTo>
                  <a:pt x="2216189" y="99428"/>
                  <a:pt x="2235239" y="106126"/>
                  <a:pt x="2253991" y="114758"/>
                </a:cubicBezTo>
                <a:cubicBezTo>
                  <a:pt x="2272743" y="123390"/>
                  <a:pt x="2291198" y="133212"/>
                  <a:pt x="2309355" y="144226"/>
                </a:cubicBezTo>
                <a:cubicBezTo>
                  <a:pt x="2327512" y="155239"/>
                  <a:pt x="2346116" y="166996"/>
                  <a:pt x="2365166" y="179498"/>
                </a:cubicBezTo>
                <a:lnTo>
                  <a:pt x="2365166" y="142886"/>
                </a:lnTo>
                <a:cubicBezTo>
                  <a:pt x="2341353" y="125027"/>
                  <a:pt x="2319475" y="109251"/>
                  <a:pt x="2299533" y="95559"/>
                </a:cubicBezTo>
                <a:cubicBezTo>
                  <a:pt x="2279589" y="81867"/>
                  <a:pt x="2259795" y="70109"/>
                  <a:pt x="2240150" y="60287"/>
                </a:cubicBezTo>
                <a:cubicBezTo>
                  <a:pt x="2220505" y="50464"/>
                  <a:pt x="2200413" y="43022"/>
                  <a:pt x="2179875" y="37962"/>
                </a:cubicBezTo>
                <a:cubicBezTo>
                  <a:pt x="2159336" y="32902"/>
                  <a:pt x="2137161" y="30372"/>
                  <a:pt x="2113349" y="30372"/>
                </a:cubicBezTo>
                <a:close/>
                <a:moveTo>
                  <a:pt x="1275149" y="30372"/>
                </a:moveTo>
                <a:cubicBezTo>
                  <a:pt x="1251336" y="30372"/>
                  <a:pt x="1229012" y="32605"/>
                  <a:pt x="1208176" y="37069"/>
                </a:cubicBezTo>
                <a:cubicBezTo>
                  <a:pt x="1187340" y="41534"/>
                  <a:pt x="1167546" y="48976"/>
                  <a:pt x="1148794" y="59394"/>
                </a:cubicBezTo>
                <a:cubicBezTo>
                  <a:pt x="1130041" y="69812"/>
                  <a:pt x="1112033" y="83206"/>
                  <a:pt x="1094769" y="99577"/>
                </a:cubicBezTo>
                <a:cubicBezTo>
                  <a:pt x="1077505" y="115948"/>
                  <a:pt x="1060241" y="136040"/>
                  <a:pt x="1042977" y="159853"/>
                </a:cubicBezTo>
                <a:lnTo>
                  <a:pt x="1096555" y="227718"/>
                </a:lnTo>
                <a:lnTo>
                  <a:pt x="1005770" y="227718"/>
                </a:lnTo>
                <a:lnTo>
                  <a:pt x="997435" y="227718"/>
                </a:lnTo>
                <a:lnTo>
                  <a:pt x="962014" y="227718"/>
                </a:lnTo>
                <a:lnTo>
                  <a:pt x="962014" y="225039"/>
                </a:lnTo>
                <a:cubicBezTo>
                  <a:pt x="960228" y="219681"/>
                  <a:pt x="958294" y="213877"/>
                  <a:pt x="956210" y="207626"/>
                </a:cubicBezTo>
                <a:cubicBezTo>
                  <a:pt x="954126" y="201376"/>
                  <a:pt x="953085" y="194976"/>
                  <a:pt x="953085" y="188428"/>
                </a:cubicBezTo>
                <a:cubicBezTo>
                  <a:pt x="953085" y="179498"/>
                  <a:pt x="950555" y="171610"/>
                  <a:pt x="945494" y="164764"/>
                </a:cubicBezTo>
                <a:cubicBezTo>
                  <a:pt x="940434" y="157918"/>
                  <a:pt x="931058" y="149732"/>
                  <a:pt x="917366" y="140207"/>
                </a:cubicBezTo>
                <a:lnTo>
                  <a:pt x="917366" y="318801"/>
                </a:lnTo>
                <a:cubicBezTo>
                  <a:pt x="910222" y="308681"/>
                  <a:pt x="902483" y="298263"/>
                  <a:pt x="894149" y="287547"/>
                </a:cubicBezTo>
                <a:cubicBezTo>
                  <a:pt x="885814" y="276831"/>
                  <a:pt x="876736" y="267009"/>
                  <a:pt x="866913" y="258079"/>
                </a:cubicBezTo>
                <a:cubicBezTo>
                  <a:pt x="857090" y="249149"/>
                  <a:pt x="846524" y="241857"/>
                  <a:pt x="835213" y="236201"/>
                </a:cubicBezTo>
                <a:cubicBezTo>
                  <a:pt x="823902" y="230546"/>
                  <a:pt x="811996" y="227718"/>
                  <a:pt x="799494" y="227718"/>
                </a:cubicBezTo>
                <a:cubicBezTo>
                  <a:pt x="789374" y="227718"/>
                  <a:pt x="776277" y="233225"/>
                  <a:pt x="760203" y="244238"/>
                </a:cubicBezTo>
                <a:cubicBezTo>
                  <a:pt x="744130" y="255251"/>
                  <a:pt x="725973" y="274748"/>
                  <a:pt x="705732" y="302728"/>
                </a:cubicBezTo>
                <a:cubicBezTo>
                  <a:pt x="702160" y="293798"/>
                  <a:pt x="697249" y="284868"/>
                  <a:pt x="690998" y="275938"/>
                </a:cubicBezTo>
                <a:cubicBezTo>
                  <a:pt x="684748" y="267009"/>
                  <a:pt x="677604" y="258972"/>
                  <a:pt x="669567" y="251828"/>
                </a:cubicBezTo>
                <a:cubicBezTo>
                  <a:pt x="661530" y="244685"/>
                  <a:pt x="652898" y="238880"/>
                  <a:pt x="643671" y="234415"/>
                </a:cubicBezTo>
                <a:cubicBezTo>
                  <a:pt x="634444" y="229951"/>
                  <a:pt x="625067" y="227718"/>
                  <a:pt x="615542" y="227718"/>
                </a:cubicBezTo>
                <a:lnTo>
                  <a:pt x="555118" y="227718"/>
                </a:lnTo>
                <a:lnTo>
                  <a:pt x="530710" y="227718"/>
                </a:lnTo>
                <a:lnTo>
                  <a:pt x="531574" y="228974"/>
                </a:lnTo>
                <a:lnTo>
                  <a:pt x="521632" y="229504"/>
                </a:lnTo>
                <a:cubicBezTo>
                  <a:pt x="512405" y="230695"/>
                  <a:pt x="504219" y="232332"/>
                  <a:pt x="497075" y="234415"/>
                </a:cubicBezTo>
                <a:cubicBezTo>
                  <a:pt x="489932" y="236499"/>
                  <a:pt x="483383" y="239327"/>
                  <a:pt x="477430" y="242899"/>
                </a:cubicBezTo>
                <a:cubicBezTo>
                  <a:pt x="471477" y="246471"/>
                  <a:pt x="464928" y="250340"/>
                  <a:pt x="457785" y="254507"/>
                </a:cubicBezTo>
                <a:cubicBezTo>
                  <a:pt x="440521" y="267604"/>
                  <a:pt x="424447" y="282785"/>
                  <a:pt x="409564" y="300049"/>
                </a:cubicBezTo>
                <a:cubicBezTo>
                  <a:pt x="394682" y="317313"/>
                  <a:pt x="381733" y="336660"/>
                  <a:pt x="370720" y="358092"/>
                </a:cubicBezTo>
                <a:cubicBezTo>
                  <a:pt x="359707" y="379523"/>
                  <a:pt x="351075" y="403187"/>
                  <a:pt x="344824" y="429083"/>
                </a:cubicBezTo>
                <a:cubicBezTo>
                  <a:pt x="338573" y="454979"/>
                  <a:pt x="335746" y="482512"/>
                  <a:pt x="336341" y="511682"/>
                </a:cubicBezTo>
                <a:cubicBezTo>
                  <a:pt x="336936" y="548592"/>
                  <a:pt x="342145" y="580441"/>
                  <a:pt x="351968" y="607230"/>
                </a:cubicBezTo>
                <a:cubicBezTo>
                  <a:pt x="361791" y="634019"/>
                  <a:pt x="373994" y="656194"/>
                  <a:pt x="388580" y="673756"/>
                </a:cubicBezTo>
                <a:cubicBezTo>
                  <a:pt x="403165" y="691318"/>
                  <a:pt x="419536" y="704415"/>
                  <a:pt x="437693" y="713047"/>
                </a:cubicBezTo>
                <a:cubicBezTo>
                  <a:pt x="455850" y="721679"/>
                  <a:pt x="473858" y="725995"/>
                  <a:pt x="491717" y="725995"/>
                </a:cubicBezTo>
                <a:cubicBezTo>
                  <a:pt x="504814" y="725995"/>
                  <a:pt x="515976" y="724209"/>
                  <a:pt x="525204" y="720637"/>
                </a:cubicBezTo>
                <a:cubicBezTo>
                  <a:pt x="534431" y="717065"/>
                  <a:pt x="541873" y="712303"/>
                  <a:pt x="547528" y="706349"/>
                </a:cubicBezTo>
                <a:cubicBezTo>
                  <a:pt x="553183" y="700396"/>
                  <a:pt x="557351" y="693997"/>
                  <a:pt x="560030" y="687151"/>
                </a:cubicBezTo>
                <a:cubicBezTo>
                  <a:pt x="562708" y="680305"/>
                  <a:pt x="564048" y="673607"/>
                  <a:pt x="564048" y="667059"/>
                </a:cubicBezTo>
                <a:cubicBezTo>
                  <a:pt x="564048" y="659915"/>
                  <a:pt x="562411" y="652771"/>
                  <a:pt x="559137" y="645628"/>
                </a:cubicBezTo>
                <a:cubicBezTo>
                  <a:pt x="555862" y="638484"/>
                  <a:pt x="551546" y="632233"/>
                  <a:pt x="546189" y="626875"/>
                </a:cubicBezTo>
                <a:cubicBezTo>
                  <a:pt x="540831" y="621517"/>
                  <a:pt x="534431" y="617350"/>
                  <a:pt x="526990" y="614374"/>
                </a:cubicBezTo>
                <a:cubicBezTo>
                  <a:pt x="519548" y="611397"/>
                  <a:pt x="511363" y="609909"/>
                  <a:pt x="502433" y="609909"/>
                </a:cubicBezTo>
                <a:cubicBezTo>
                  <a:pt x="489336" y="610504"/>
                  <a:pt x="479365" y="615564"/>
                  <a:pt x="472519" y="625089"/>
                </a:cubicBezTo>
                <a:cubicBezTo>
                  <a:pt x="465673" y="634614"/>
                  <a:pt x="462250" y="646223"/>
                  <a:pt x="462250" y="659915"/>
                </a:cubicBezTo>
                <a:cubicBezTo>
                  <a:pt x="462250" y="664678"/>
                  <a:pt x="462547" y="669440"/>
                  <a:pt x="463142" y="674203"/>
                </a:cubicBezTo>
                <a:cubicBezTo>
                  <a:pt x="463738" y="678965"/>
                  <a:pt x="465226" y="683728"/>
                  <a:pt x="467607" y="688490"/>
                </a:cubicBezTo>
                <a:cubicBezTo>
                  <a:pt x="453915" y="681346"/>
                  <a:pt x="441860" y="671524"/>
                  <a:pt x="431442" y="659022"/>
                </a:cubicBezTo>
                <a:cubicBezTo>
                  <a:pt x="421024" y="646521"/>
                  <a:pt x="412243" y="632680"/>
                  <a:pt x="405100" y="617499"/>
                </a:cubicBezTo>
                <a:cubicBezTo>
                  <a:pt x="397956" y="602319"/>
                  <a:pt x="392449" y="586989"/>
                  <a:pt x="388580" y="571511"/>
                </a:cubicBezTo>
                <a:cubicBezTo>
                  <a:pt x="384710" y="556033"/>
                  <a:pt x="382775" y="541746"/>
                  <a:pt x="382775" y="528649"/>
                </a:cubicBezTo>
                <a:cubicBezTo>
                  <a:pt x="382775" y="510789"/>
                  <a:pt x="384115" y="494567"/>
                  <a:pt x="386794" y="479982"/>
                </a:cubicBezTo>
                <a:cubicBezTo>
                  <a:pt x="389473" y="465397"/>
                  <a:pt x="392896" y="452151"/>
                  <a:pt x="397063" y="440245"/>
                </a:cubicBezTo>
                <a:cubicBezTo>
                  <a:pt x="401230" y="428338"/>
                  <a:pt x="405992" y="417325"/>
                  <a:pt x="411350" y="407205"/>
                </a:cubicBezTo>
                <a:cubicBezTo>
                  <a:pt x="416708" y="397085"/>
                  <a:pt x="422364" y="386964"/>
                  <a:pt x="428317" y="376844"/>
                </a:cubicBezTo>
                <a:cubicBezTo>
                  <a:pt x="450939" y="344697"/>
                  <a:pt x="474900" y="319992"/>
                  <a:pt x="500201" y="302728"/>
                </a:cubicBezTo>
                <a:cubicBezTo>
                  <a:pt x="519176" y="289779"/>
                  <a:pt x="539575" y="280348"/>
                  <a:pt x="561397" y="274432"/>
                </a:cubicBezTo>
                <a:lnTo>
                  <a:pt x="579496" y="270581"/>
                </a:lnTo>
                <a:lnTo>
                  <a:pt x="607506" y="270581"/>
                </a:lnTo>
                <a:cubicBezTo>
                  <a:pt x="625960" y="270581"/>
                  <a:pt x="641439" y="276683"/>
                  <a:pt x="653940" y="288887"/>
                </a:cubicBezTo>
                <a:cubicBezTo>
                  <a:pt x="666442" y="301090"/>
                  <a:pt x="675074" y="315824"/>
                  <a:pt x="679836" y="333088"/>
                </a:cubicBezTo>
                <a:cubicBezTo>
                  <a:pt x="671502" y="336660"/>
                  <a:pt x="662423" y="342167"/>
                  <a:pt x="652601" y="349608"/>
                </a:cubicBezTo>
                <a:cubicBezTo>
                  <a:pt x="642778" y="357050"/>
                  <a:pt x="633699" y="365682"/>
                  <a:pt x="625365" y="375504"/>
                </a:cubicBezTo>
                <a:cubicBezTo>
                  <a:pt x="617031" y="385327"/>
                  <a:pt x="609887" y="395745"/>
                  <a:pt x="603934" y="406758"/>
                </a:cubicBezTo>
                <a:cubicBezTo>
                  <a:pt x="597981" y="417772"/>
                  <a:pt x="595004" y="428636"/>
                  <a:pt x="595004" y="439352"/>
                </a:cubicBezTo>
                <a:cubicBezTo>
                  <a:pt x="595004" y="458402"/>
                  <a:pt x="600064" y="472094"/>
                  <a:pt x="610185" y="480428"/>
                </a:cubicBezTo>
                <a:cubicBezTo>
                  <a:pt x="620305" y="488763"/>
                  <a:pt x="634890" y="492930"/>
                  <a:pt x="653940" y="492930"/>
                </a:cubicBezTo>
                <a:cubicBezTo>
                  <a:pt x="668228" y="492930"/>
                  <a:pt x="682217" y="487423"/>
                  <a:pt x="695910" y="476410"/>
                </a:cubicBezTo>
                <a:cubicBezTo>
                  <a:pt x="709602" y="465397"/>
                  <a:pt x="721210" y="453342"/>
                  <a:pt x="730735" y="440245"/>
                </a:cubicBezTo>
                <a:cubicBezTo>
                  <a:pt x="736689" y="453342"/>
                  <a:pt x="746511" y="464950"/>
                  <a:pt x="760203" y="475070"/>
                </a:cubicBezTo>
                <a:cubicBezTo>
                  <a:pt x="773896" y="485191"/>
                  <a:pt x="788778" y="490251"/>
                  <a:pt x="804852" y="490251"/>
                </a:cubicBezTo>
                <a:cubicBezTo>
                  <a:pt x="818544" y="490251"/>
                  <a:pt x="830450" y="485488"/>
                  <a:pt x="840571" y="475963"/>
                </a:cubicBezTo>
                <a:cubicBezTo>
                  <a:pt x="850691" y="466438"/>
                  <a:pt x="855751" y="454830"/>
                  <a:pt x="855751" y="441138"/>
                </a:cubicBezTo>
                <a:cubicBezTo>
                  <a:pt x="855751" y="406610"/>
                  <a:pt x="827474" y="369700"/>
                  <a:pt x="770919" y="330410"/>
                </a:cubicBezTo>
                <a:cubicBezTo>
                  <a:pt x="772110" y="328624"/>
                  <a:pt x="772705" y="327433"/>
                  <a:pt x="772705" y="326838"/>
                </a:cubicBezTo>
                <a:cubicBezTo>
                  <a:pt x="772705" y="326242"/>
                  <a:pt x="773300" y="325052"/>
                  <a:pt x="774491" y="323266"/>
                </a:cubicBezTo>
                <a:lnTo>
                  <a:pt x="774491" y="324159"/>
                </a:lnTo>
                <a:cubicBezTo>
                  <a:pt x="780444" y="315229"/>
                  <a:pt x="786992" y="307490"/>
                  <a:pt x="794136" y="300942"/>
                </a:cubicBezTo>
                <a:cubicBezTo>
                  <a:pt x="801280" y="294393"/>
                  <a:pt x="810210" y="290524"/>
                  <a:pt x="820925" y="289333"/>
                </a:cubicBezTo>
                <a:cubicBezTo>
                  <a:pt x="832236" y="291119"/>
                  <a:pt x="843547" y="297072"/>
                  <a:pt x="854858" y="307192"/>
                </a:cubicBezTo>
                <a:cubicBezTo>
                  <a:pt x="866169" y="317313"/>
                  <a:pt x="876438" y="328326"/>
                  <a:pt x="885666" y="340232"/>
                </a:cubicBezTo>
                <a:cubicBezTo>
                  <a:pt x="894893" y="352138"/>
                  <a:pt x="902483" y="363896"/>
                  <a:pt x="908436" y="375504"/>
                </a:cubicBezTo>
                <a:cubicBezTo>
                  <a:pt x="914389" y="387113"/>
                  <a:pt x="917366" y="395299"/>
                  <a:pt x="917366" y="400061"/>
                </a:cubicBezTo>
                <a:lnTo>
                  <a:pt x="917366" y="695634"/>
                </a:lnTo>
                <a:cubicBezTo>
                  <a:pt x="907841" y="681942"/>
                  <a:pt x="895339" y="670482"/>
                  <a:pt x="879861" y="661255"/>
                </a:cubicBezTo>
                <a:cubicBezTo>
                  <a:pt x="864383" y="652027"/>
                  <a:pt x="848310" y="647413"/>
                  <a:pt x="831641" y="647413"/>
                </a:cubicBezTo>
                <a:cubicBezTo>
                  <a:pt x="825688" y="647413"/>
                  <a:pt x="819288" y="648158"/>
                  <a:pt x="812442" y="649646"/>
                </a:cubicBezTo>
                <a:cubicBezTo>
                  <a:pt x="805596" y="651134"/>
                  <a:pt x="798303" y="652771"/>
                  <a:pt x="790564" y="654557"/>
                </a:cubicBezTo>
                <a:cubicBezTo>
                  <a:pt x="782230" y="656938"/>
                  <a:pt x="773598" y="659022"/>
                  <a:pt x="764668" y="660808"/>
                </a:cubicBezTo>
                <a:cubicBezTo>
                  <a:pt x="755739" y="662594"/>
                  <a:pt x="747404" y="663487"/>
                  <a:pt x="739665" y="663487"/>
                </a:cubicBezTo>
                <a:cubicBezTo>
                  <a:pt x="712876" y="663487"/>
                  <a:pt x="691296" y="657385"/>
                  <a:pt x="674925" y="645181"/>
                </a:cubicBezTo>
                <a:cubicBezTo>
                  <a:pt x="658554" y="632977"/>
                  <a:pt x="650368" y="613183"/>
                  <a:pt x="650368" y="585799"/>
                </a:cubicBezTo>
                <a:lnTo>
                  <a:pt x="614650" y="566153"/>
                </a:lnTo>
                <a:lnTo>
                  <a:pt x="614650" y="587585"/>
                </a:lnTo>
                <a:cubicBezTo>
                  <a:pt x="614650" y="605444"/>
                  <a:pt x="617477" y="622410"/>
                  <a:pt x="623133" y="638484"/>
                </a:cubicBezTo>
                <a:cubicBezTo>
                  <a:pt x="628788" y="654557"/>
                  <a:pt x="637271" y="668696"/>
                  <a:pt x="648582" y="680900"/>
                </a:cubicBezTo>
                <a:cubicBezTo>
                  <a:pt x="659893" y="693104"/>
                  <a:pt x="674032" y="702629"/>
                  <a:pt x="690998" y="709475"/>
                </a:cubicBezTo>
                <a:cubicBezTo>
                  <a:pt x="707965" y="716321"/>
                  <a:pt x="727759" y="719744"/>
                  <a:pt x="750381" y="719744"/>
                </a:cubicBezTo>
                <a:cubicBezTo>
                  <a:pt x="764073" y="719744"/>
                  <a:pt x="775086" y="718702"/>
                  <a:pt x="783421" y="716619"/>
                </a:cubicBezTo>
                <a:cubicBezTo>
                  <a:pt x="791755" y="714535"/>
                  <a:pt x="799196" y="712005"/>
                  <a:pt x="805745" y="709028"/>
                </a:cubicBezTo>
                <a:cubicBezTo>
                  <a:pt x="812293" y="706052"/>
                  <a:pt x="819437" y="704266"/>
                  <a:pt x="827176" y="703671"/>
                </a:cubicBezTo>
                <a:cubicBezTo>
                  <a:pt x="834915" y="703075"/>
                  <a:pt x="840868" y="702778"/>
                  <a:pt x="845035" y="702778"/>
                </a:cubicBezTo>
                <a:cubicBezTo>
                  <a:pt x="861704" y="705159"/>
                  <a:pt x="876736" y="709624"/>
                  <a:pt x="890130" y="716172"/>
                </a:cubicBezTo>
                <a:cubicBezTo>
                  <a:pt x="903525" y="722721"/>
                  <a:pt x="914389" y="731948"/>
                  <a:pt x="922724" y="743854"/>
                </a:cubicBezTo>
                <a:lnTo>
                  <a:pt x="922724" y="742961"/>
                </a:lnTo>
                <a:lnTo>
                  <a:pt x="930760" y="755463"/>
                </a:lnTo>
                <a:lnTo>
                  <a:pt x="964693" y="769750"/>
                </a:lnTo>
                <a:lnTo>
                  <a:pt x="964693" y="270581"/>
                </a:lnTo>
                <a:lnTo>
                  <a:pt x="1026903" y="270581"/>
                </a:lnTo>
                <a:lnTo>
                  <a:pt x="1039703" y="270581"/>
                </a:lnTo>
                <a:lnTo>
                  <a:pt x="1098341" y="270581"/>
                </a:lnTo>
                <a:lnTo>
                  <a:pt x="1098341" y="692062"/>
                </a:lnTo>
                <a:lnTo>
                  <a:pt x="1144775" y="734924"/>
                </a:lnTo>
                <a:lnTo>
                  <a:pt x="1144775" y="270581"/>
                </a:lnTo>
                <a:lnTo>
                  <a:pt x="1254610" y="270581"/>
                </a:lnTo>
                <a:lnTo>
                  <a:pt x="1221571" y="227718"/>
                </a:lnTo>
                <a:lnTo>
                  <a:pt x="1135846" y="227718"/>
                </a:lnTo>
                <a:lnTo>
                  <a:pt x="1108164" y="186642"/>
                </a:lnTo>
                <a:cubicBezTo>
                  <a:pt x="1134953" y="152709"/>
                  <a:pt x="1163974" y="127706"/>
                  <a:pt x="1195228" y="111632"/>
                </a:cubicBezTo>
                <a:cubicBezTo>
                  <a:pt x="1226482" y="95559"/>
                  <a:pt x="1260861" y="87522"/>
                  <a:pt x="1298366" y="87522"/>
                </a:cubicBezTo>
                <a:cubicBezTo>
                  <a:pt x="1319202" y="87522"/>
                  <a:pt x="1339293" y="89903"/>
                  <a:pt x="1358641" y="94666"/>
                </a:cubicBezTo>
                <a:cubicBezTo>
                  <a:pt x="1377989" y="99428"/>
                  <a:pt x="1397039" y="106126"/>
                  <a:pt x="1415791" y="114758"/>
                </a:cubicBezTo>
                <a:cubicBezTo>
                  <a:pt x="1434543" y="123390"/>
                  <a:pt x="1452998" y="133212"/>
                  <a:pt x="1471155" y="144226"/>
                </a:cubicBezTo>
                <a:lnTo>
                  <a:pt x="1520417" y="175359"/>
                </a:lnTo>
                <a:lnTo>
                  <a:pt x="1520417" y="357199"/>
                </a:lnTo>
                <a:cubicBezTo>
                  <a:pt x="1512083" y="341721"/>
                  <a:pt x="1502558" y="326540"/>
                  <a:pt x="1491842" y="311657"/>
                </a:cubicBezTo>
                <a:cubicBezTo>
                  <a:pt x="1481127" y="296774"/>
                  <a:pt x="1469369" y="283380"/>
                  <a:pt x="1456570" y="271474"/>
                </a:cubicBezTo>
                <a:cubicBezTo>
                  <a:pt x="1443771" y="259567"/>
                  <a:pt x="1429930" y="249894"/>
                  <a:pt x="1415047" y="242452"/>
                </a:cubicBezTo>
                <a:cubicBezTo>
                  <a:pt x="1400164" y="235011"/>
                  <a:pt x="1384091" y="231290"/>
                  <a:pt x="1366827" y="231290"/>
                </a:cubicBezTo>
                <a:cubicBezTo>
                  <a:pt x="1351349" y="231290"/>
                  <a:pt x="1336466" y="235308"/>
                  <a:pt x="1322178" y="243345"/>
                </a:cubicBezTo>
                <a:cubicBezTo>
                  <a:pt x="1307891" y="251382"/>
                  <a:pt x="1295389" y="262246"/>
                  <a:pt x="1284674" y="275938"/>
                </a:cubicBezTo>
                <a:cubicBezTo>
                  <a:pt x="1273958" y="289631"/>
                  <a:pt x="1265326" y="305555"/>
                  <a:pt x="1258778" y="323712"/>
                </a:cubicBezTo>
                <a:cubicBezTo>
                  <a:pt x="1252229" y="341869"/>
                  <a:pt x="1248955" y="361068"/>
                  <a:pt x="1248955" y="381309"/>
                </a:cubicBezTo>
                <a:cubicBezTo>
                  <a:pt x="1248955" y="400359"/>
                  <a:pt x="1251931" y="418367"/>
                  <a:pt x="1257885" y="435333"/>
                </a:cubicBezTo>
                <a:cubicBezTo>
                  <a:pt x="1263838" y="452300"/>
                  <a:pt x="1272172" y="467034"/>
                  <a:pt x="1282888" y="479535"/>
                </a:cubicBezTo>
                <a:cubicBezTo>
                  <a:pt x="1293603" y="492037"/>
                  <a:pt x="1306403" y="502008"/>
                  <a:pt x="1321285" y="509450"/>
                </a:cubicBezTo>
                <a:cubicBezTo>
                  <a:pt x="1336168" y="516891"/>
                  <a:pt x="1352241" y="520612"/>
                  <a:pt x="1369505" y="520612"/>
                </a:cubicBezTo>
                <a:cubicBezTo>
                  <a:pt x="1393318" y="520612"/>
                  <a:pt x="1411326" y="513766"/>
                  <a:pt x="1423530" y="500074"/>
                </a:cubicBezTo>
                <a:cubicBezTo>
                  <a:pt x="1435734" y="486381"/>
                  <a:pt x="1441836" y="470903"/>
                  <a:pt x="1441836" y="453639"/>
                </a:cubicBezTo>
                <a:cubicBezTo>
                  <a:pt x="1441836" y="432803"/>
                  <a:pt x="1435139" y="415688"/>
                  <a:pt x="1421744" y="402294"/>
                </a:cubicBezTo>
                <a:cubicBezTo>
                  <a:pt x="1408350" y="388899"/>
                  <a:pt x="1393913" y="382202"/>
                  <a:pt x="1378435" y="382202"/>
                </a:cubicBezTo>
                <a:cubicBezTo>
                  <a:pt x="1362957" y="382202"/>
                  <a:pt x="1349116" y="386369"/>
                  <a:pt x="1336912" y="394703"/>
                </a:cubicBezTo>
                <a:cubicBezTo>
                  <a:pt x="1324708" y="403038"/>
                  <a:pt x="1317416" y="413456"/>
                  <a:pt x="1315035" y="425957"/>
                </a:cubicBezTo>
                <a:cubicBezTo>
                  <a:pt x="1304914" y="422981"/>
                  <a:pt x="1297324" y="417474"/>
                  <a:pt x="1292264" y="409437"/>
                </a:cubicBezTo>
                <a:cubicBezTo>
                  <a:pt x="1287204" y="401401"/>
                  <a:pt x="1284674" y="392322"/>
                  <a:pt x="1284674" y="382202"/>
                </a:cubicBezTo>
                <a:cubicBezTo>
                  <a:pt x="1284674" y="372081"/>
                  <a:pt x="1286906" y="361812"/>
                  <a:pt x="1291371" y="351394"/>
                </a:cubicBezTo>
                <a:cubicBezTo>
                  <a:pt x="1295836" y="340976"/>
                  <a:pt x="1302087" y="331600"/>
                  <a:pt x="1310123" y="323266"/>
                </a:cubicBezTo>
                <a:cubicBezTo>
                  <a:pt x="1318160" y="314931"/>
                  <a:pt x="1328131" y="308085"/>
                  <a:pt x="1340037" y="302728"/>
                </a:cubicBezTo>
                <a:cubicBezTo>
                  <a:pt x="1351944" y="297370"/>
                  <a:pt x="1365338" y="294691"/>
                  <a:pt x="1380221" y="294691"/>
                </a:cubicBezTo>
                <a:cubicBezTo>
                  <a:pt x="1387960" y="294691"/>
                  <a:pt x="1397932" y="297370"/>
                  <a:pt x="1410136" y="302728"/>
                </a:cubicBezTo>
                <a:cubicBezTo>
                  <a:pt x="1422339" y="308085"/>
                  <a:pt x="1435139" y="316569"/>
                  <a:pt x="1448533" y="328177"/>
                </a:cubicBezTo>
                <a:cubicBezTo>
                  <a:pt x="1461928" y="339786"/>
                  <a:pt x="1475025" y="354817"/>
                  <a:pt x="1487824" y="373272"/>
                </a:cubicBezTo>
                <a:cubicBezTo>
                  <a:pt x="1500623" y="391727"/>
                  <a:pt x="1511488" y="414051"/>
                  <a:pt x="1520417" y="440245"/>
                </a:cubicBezTo>
                <a:lnTo>
                  <a:pt x="1520417" y="691169"/>
                </a:lnTo>
                <a:lnTo>
                  <a:pt x="1566852" y="734924"/>
                </a:lnTo>
                <a:lnTo>
                  <a:pt x="1566852" y="270581"/>
                </a:lnTo>
                <a:lnTo>
                  <a:pt x="1640075" y="270581"/>
                </a:lnTo>
                <a:lnTo>
                  <a:pt x="1609714" y="227718"/>
                </a:lnTo>
                <a:lnTo>
                  <a:pt x="1565959" y="227718"/>
                </a:lnTo>
                <a:cubicBezTo>
                  <a:pt x="1564768" y="224742"/>
                  <a:pt x="1563726" y="221170"/>
                  <a:pt x="1562833" y="217003"/>
                </a:cubicBezTo>
                <a:cubicBezTo>
                  <a:pt x="1561940" y="212835"/>
                  <a:pt x="1560899" y="209263"/>
                  <a:pt x="1559708" y="206287"/>
                </a:cubicBezTo>
                <a:cubicBezTo>
                  <a:pt x="1556136" y="193785"/>
                  <a:pt x="1551671" y="181284"/>
                  <a:pt x="1546313" y="168782"/>
                </a:cubicBezTo>
                <a:cubicBezTo>
                  <a:pt x="1543635" y="162531"/>
                  <a:pt x="1540137" y="157099"/>
                  <a:pt x="1535821" y="152486"/>
                </a:cubicBezTo>
                <a:lnTo>
                  <a:pt x="1526966" y="145940"/>
                </a:lnTo>
                <a:lnTo>
                  <a:pt x="1526966" y="142886"/>
                </a:lnTo>
                <a:cubicBezTo>
                  <a:pt x="1503153" y="125027"/>
                  <a:pt x="1481275" y="109251"/>
                  <a:pt x="1461333" y="95559"/>
                </a:cubicBezTo>
                <a:cubicBezTo>
                  <a:pt x="1441389" y="81867"/>
                  <a:pt x="1421595" y="70109"/>
                  <a:pt x="1401950" y="60287"/>
                </a:cubicBezTo>
                <a:cubicBezTo>
                  <a:pt x="1382305" y="50464"/>
                  <a:pt x="1362213" y="43022"/>
                  <a:pt x="1341675" y="37962"/>
                </a:cubicBezTo>
                <a:cubicBezTo>
                  <a:pt x="1321136" y="32902"/>
                  <a:pt x="1298961" y="30372"/>
                  <a:pt x="1275149" y="30372"/>
                </a:cubicBezTo>
                <a:close/>
                <a:moveTo>
                  <a:pt x="0" y="0"/>
                </a:moveTo>
                <a:lnTo>
                  <a:pt x="4062848" y="0"/>
                </a:lnTo>
                <a:lnTo>
                  <a:pt x="4062848" y="889549"/>
                </a:lnTo>
                <a:lnTo>
                  <a:pt x="0" y="8895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382" y="573080"/>
            <a:ext cx="1471423" cy="17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3190917" y="680643"/>
            <a:ext cx="5565161" cy="5375563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613564" y="25215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49353" y="2232435"/>
            <a:ext cx="9451773" cy="27084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প্রাণীর বৈশিষ্ট্য বর্ণনা করতে পারবে। 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মেরুদন্ডী প্রাণীর শ্রেণিকরণ করতে  পারবে।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/>
              <a:t>  </a:t>
            </a:r>
            <a:endParaRPr lang="en-US" sz="5400" dirty="0"/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7452" y="808920"/>
            <a:ext cx="3978973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আচরণিক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dirty="0"/>
              <a:t> </a:t>
            </a:r>
            <a:endParaRPr lang="en-US" sz="4800" b="1" dirty="0"/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468" y="519906"/>
            <a:ext cx="1838277" cy="1608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07694" y="4989406"/>
            <a:ext cx="2085303" cy="17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6047" y="-309649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54972" y="448212"/>
            <a:ext cx="7867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2386" y="2791138"/>
            <a:ext cx="2531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16876" y="2765059"/>
            <a:ext cx="2680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6331" y="1477508"/>
            <a:ext cx="3219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42274" y="1595368"/>
            <a:ext cx="2614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5137" y="1343641"/>
            <a:ext cx="3403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786" y="2098022"/>
            <a:ext cx="5256371" cy="2469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678" y="1509037"/>
            <a:ext cx="5350827" cy="3753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657" y="1074501"/>
            <a:ext cx="6764165" cy="3141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0" t="7186" r="6186" b="1407"/>
          <a:stretch/>
        </p:blipFill>
        <p:spPr>
          <a:xfrm>
            <a:off x="4090664" y="1155125"/>
            <a:ext cx="5818910" cy="3598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519" y="1109322"/>
            <a:ext cx="5120986" cy="3319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7508" y="4700193"/>
            <a:ext cx="9485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হাঁস,মুরগি,চড়ুই,ঈগল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3104" y="5023984"/>
            <a:ext cx="107487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প্রাণী,পানিতে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আঁইশে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06426" y="4863659"/>
            <a:ext cx="10120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ব্যাঙাচি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59354" y="3725224"/>
            <a:ext cx="94856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শুস্ক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আঁইশযুক্ত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যেমন-টিকটিকি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4852" y="4235121"/>
            <a:ext cx="9485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থাকে।বাচ্চারা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পারে,যেমন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358104" y="330420"/>
            <a:ext cx="3560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95" y="1602494"/>
            <a:ext cx="3487962" cy="3048000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8" name="TextBox 7"/>
          <p:cNvSpPr txBox="1"/>
          <p:nvPr/>
        </p:nvSpPr>
        <p:spPr>
          <a:xfrm>
            <a:off x="4138197" y="1962418"/>
            <a:ext cx="6986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শ্রেণিগুলির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754" y="4959691"/>
            <a:ext cx="2105323" cy="1578992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098" y="5134473"/>
            <a:ext cx="2279652" cy="1447111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246" y="5176129"/>
            <a:ext cx="1760924" cy="1355844"/>
          </a:xfrm>
          <a:prstGeom prst="rect">
            <a:avLst/>
          </a:prstGeom>
          <a:effectLst>
            <a:softEdge rad="279400"/>
          </a:effectLst>
        </p:spPr>
      </p:pic>
      <p:grpSp>
        <p:nvGrpSpPr>
          <p:cNvPr id="18" name="Group 17"/>
          <p:cNvGrpSpPr/>
          <p:nvPr/>
        </p:nvGrpSpPr>
        <p:grpSpPr>
          <a:xfrm>
            <a:off x="1009239" y="5307448"/>
            <a:ext cx="2265082" cy="1085897"/>
            <a:chOff x="7728136" y="5070155"/>
            <a:chExt cx="3002576" cy="13050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8136" y="5070155"/>
              <a:ext cx="3002576" cy="1305005"/>
            </a:xfrm>
            <a:prstGeom prst="rect">
              <a:avLst/>
            </a:prstGeom>
            <a:effectLst>
              <a:softEdge rad="2413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2549" y="5153237"/>
              <a:ext cx="2139768" cy="1105547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006" y="5480650"/>
            <a:ext cx="1555699" cy="86027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756" y="3408668"/>
            <a:ext cx="5605832" cy="20120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865" y="316493"/>
            <a:ext cx="1639215" cy="16392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721" y="361389"/>
            <a:ext cx="1639215" cy="16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672437" y="511773"/>
            <a:ext cx="29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158" y="1288222"/>
            <a:ext cx="994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মেরুদনডী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960" y="1941871"/>
            <a:ext cx="2537637" cy="180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61" y="4209699"/>
            <a:ext cx="2714739" cy="1628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973" y="4209699"/>
            <a:ext cx="2705100" cy="1685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538" y="3937901"/>
            <a:ext cx="2400300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45380" y="3484037"/>
            <a:ext cx="1689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52205" y="3839646"/>
            <a:ext cx="10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25388" y="5672397"/>
            <a:ext cx="2234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39094" y="5672397"/>
            <a:ext cx="1689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53952" y="5680748"/>
            <a:ext cx="1367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31" y="1953617"/>
            <a:ext cx="44220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524" y="893595"/>
            <a:ext cx="804084" cy="11644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50749" y="5537726"/>
            <a:ext cx="1066800" cy="1164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947726" y="163590"/>
            <a:ext cx="1066800" cy="11644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06" y="-403157"/>
            <a:ext cx="12192306" cy="7623800"/>
            <a:chOff x="-306" y="-403157"/>
            <a:chExt cx="12192306" cy="7623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420830" y="3007283"/>
              <a:ext cx="4225636" cy="1384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386888" y="3007283"/>
              <a:ext cx="4225636" cy="13845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8588" y="149472"/>
              <a:ext cx="1066800" cy="1164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49033" y="5551844"/>
              <a:ext cx="1066800" cy="116443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91988" y="6038706"/>
              <a:ext cx="10523118" cy="1181937"/>
              <a:chOff x="644472" y="6071289"/>
              <a:chExt cx="10523118" cy="118193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437876">
              <a:off x="10869140" y="6041389"/>
              <a:ext cx="656074" cy="11644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079083" y="856198"/>
              <a:ext cx="804084" cy="116443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657501" y="-403157"/>
              <a:ext cx="10523118" cy="1181937"/>
              <a:chOff x="644472" y="6071289"/>
              <a:chExt cx="10523118" cy="1181937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4472" y="6085244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456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53727" y="6088789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68617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2982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32351" y="6085243"/>
                <a:ext cx="1714730" cy="116443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52860" y="6071289"/>
                <a:ext cx="1714730" cy="1164437"/>
              </a:xfrm>
              <a:prstGeom prst="rect">
                <a:avLst/>
              </a:prstGeom>
            </p:spPr>
          </p:pic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27077" y="-396180"/>
              <a:ext cx="525220" cy="12051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10039" y="284143"/>
            <a:ext cx="6022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652" y="1475813"/>
            <a:ext cx="2615027" cy="34421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>
            <a:off x="3523169" y="2576748"/>
            <a:ext cx="74783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5400" b="1" kern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12,13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54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US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 descr="SwimmingFish2.gif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5608" y="5321063"/>
            <a:ext cx="4771026" cy="1146498"/>
          </a:xfrm>
          <a:prstGeom prst="rect">
            <a:avLst/>
          </a:prstGeom>
        </p:spPr>
      </p:pic>
      <p:pic>
        <p:nvPicPr>
          <p:cNvPr id="48" name="Picture 47" descr="SwimmingFish2.gif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5000418" y="4553915"/>
            <a:ext cx="4686254" cy="1131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384" y="377991"/>
            <a:ext cx="16954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459</Words>
  <Application>Microsoft Office PowerPoint</Application>
  <PresentationFormat>Widescreen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62</cp:revision>
  <dcterms:created xsi:type="dcterms:W3CDTF">2019-12-05T12:42:09Z</dcterms:created>
  <dcterms:modified xsi:type="dcterms:W3CDTF">2020-01-16T12:58:17Z</dcterms:modified>
</cp:coreProperties>
</file>