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6147-0464-42B7-A2E2-EA1DC2E09EE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39AB-8529-41F9-B20C-493BA9AD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69" y="926342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45911" y="1160060"/>
            <a:ext cx="1310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শু</a:t>
            </a:r>
            <a:endParaRPr lang="en-US" sz="7200" dirty="0" smtClean="0"/>
          </a:p>
          <a:p>
            <a:r>
              <a:rPr lang="en-US" sz="7200" dirty="0" err="1" smtClean="0"/>
              <a:t>ভে</a:t>
            </a:r>
            <a:endParaRPr lang="en-US" sz="7200" dirty="0" smtClean="0"/>
          </a:p>
          <a:p>
            <a:r>
              <a:rPr lang="en-US" sz="7200" dirty="0" err="1" smtClean="0"/>
              <a:t>চ্ছা</a:t>
            </a:r>
            <a:endParaRPr lang="en-US" sz="7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42764" y="0"/>
            <a:ext cx="268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সবাইকে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207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063" y="367759"/>
            <a:ext cx="11756954" cy="4539092"/>
            <a:chOff x="217218" y="443267"/>
            <a:chExt cx="11988773" cy="3228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8" y="443267"/>
              <a:ext cx="4434582" cy="32289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03"/>
            <a:stretch/>
          </p:blipFill>
          <p:spPr>
            <a:xfrm>
              <a:off x="4651800" y="443267"/>
              <a:ext cx="3434501" cy="32289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300" y="443267"/>
              <a:ext cx="4119691" cy="322897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063" y="5406663"/>
            <a:ext cx="1131403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লখার দিন কাটে গুলি খেলে, ‌ছেড়া কাগজ কুড়িয়ে, বন্ধুদের সঙ্গে মারামারি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4851" y="314213"/>
            <a:ext cx="11245096" cy="3683000"/>
            <a:chOff x="721238" y="417244"/>
            <a:chExt cx="11245096" cy="3683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3"/>
            <a:stretch/>
          </p:blipFill>
          <p:spPr>
            <a:xfrm>
              <a:off x="5493752" y="417244"/>
              <a:ext cx="6472582" cy="3683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8" y="417244"/>
              <a:ext cx="4772514" cy="3683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409701" y="4688178"/>
            <a:ext cx="10119549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খাবারের দোকানের এঁটোপাতা চেটে। রাতে মায়ের পাশে লখা খিদের কষ্ট ভুলে যায়।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50" y="285281"/>
            <a:ext cx="5731658" cy="3884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3579" y="5100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খানিকটা এগিয়ে উঁচু রেললাইন যেন দুটো মরা সাপ। পাশাপাশি শুয়ে আছে চুপচাপ। লখা ইটের টুকরো দিয়ে ইস্পাতে লাইনে ঠুক-ঠুক ঠুকে তার উপর কান পাতল।যেন গানের সুরলহরি বয়ে যাচ্ছে কানের ভিতর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541" y="3903026"/>
            <a:ext cx="10222084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পরিচয় দাও এবং তার জীবনযাত্রার প্রকৃতি বর্ণনা কর। </a:t>
            </a:r>
            <a:endParaRPr lang="en-US" sz="5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26" y="512599"/>
            <a:ext cx="367211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7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244557"/>
            <a:ext cx="3246783" cy="22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277032" y="1489620"/>
            <a:ext cx="4228340" cy="45719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95" y="209776"/>
            <a:ext cx="2652147" cy="1795235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703289" y="2370137"/>
            <a:ext cx="10515600" cy="435133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কিভাবে কাটে? </a:t>
            </a:r>
            <a:endParaRPr lang="en-US" sz="44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 </a:t>
            </a:r>
            <a:r>
              <a:rPr lang="bn-BD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 কার বুক কাঁপে? </a:t>
            </a:r>
            <a:endParaRPr lang="en-US" sz="44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 </a:t>
            </a:r>
            <a:r>
              <a:rPr lang="bn-BD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চুপি চুপি পা ফেলে কোথায় হারিয়ে গেল ? </a:t>
            </a:r>
            <a:endParaRPr lang="en-US" sz="4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লাইনকে কিসের সঙ্গে তুলনা করা হয়েছে 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লখার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পায়ে খচ করে কাঁটা ঢুকে গিয়েছিল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 দিনের বেলায় রোদে পুড়ে কী রকম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40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35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27" y="1188296"/>
            <a:ext cx="4406151" cy="2754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2080" y="4799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dirty="0" smtClean="0"/>
              <a:t>লখার দৈনন্দিন জীবনযাত্রা সম্পর্কে একটি অনুচ্ছেদ লিখে আনবে ।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435" y="14713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-487564"/>
            <a:ext cx="12192000" cy="69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26" y="1570892"/>
            <a:ext cx="1245903" cy="3944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2649520"/>
            <a:ext cx="2067339" cy="28656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2213" y="2512698"/>
            <a:ext cx="3370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তাছলিমা খাতু</a:t>
            </a:r>
          </a:p>
          <a:p>
            <a:r>
              <a:rPr lang="bn-BD" sz="2400" dirty="0" smtClean="0"/>
              <a:t>সহঃশিক্ষকঃ কম্পিউটার</a:t>
            </a:r>
          </a:p>
          <a:p>
            <a:r>
              <a:rPr lang="bn-BD" sz="2400" dirty="0" smtClean="0"/>
              <a:t>চাঁদপুর দাখিল মাদ্রাসা</a:t>
            </a:r>
          </a:p>
          <a:p>
            <a:r>
              <a:rPr lang="bn-BD" sz="2400" dirty="0" smtClean="0"/>
              <a:t>রূপসা,খুলনা।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6149" y="928048"/>
            <a:ext cx="22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</a:rPr>
              <a:t>পরিচিতি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khar Ekushe _siron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736286" cy="6753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68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697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07" y="1720023"/>
            <a:ext cx="6833873" cy="450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780" y="396584"/>
            <a:ext cx="7892953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একুশে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714" y="2426981"/>
            <a:ext cx="1078379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১.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আবুবকর সিদ্দিক এর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14" y="4550079"/>
            <a:ext cx="1078379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দিয়ে বাক্য তৈরি 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13" y="3252033"/>
            <a:ext cx="1078379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অংশ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বিছানা.........দৌড়াতে লাগল সে) শুদ্ধ উচ্চারণে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13" y="1246461"/>
            <a:ext cx="530145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3892" y="4332112"/>
            <a:ext cx="1975663" cy="4513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333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2333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333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333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3350" y="1775928"/>
            <a:ext cx="2127120" cy="1907142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Rectangle 5"/>
          <p:cNvSpPr/>
          <p:nvPr/>
        </p:nvSpPr>
        <p:spPr>
          <a:xfrm>
            <a:off x="6103842" y="1223288"/>
            <a:ext cx="1121181" cy="754053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u="sng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 rot="3605903">
            <a:off x="5257644" y="2009305"/>
            <a:ext cx="479987" cy="5174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5559468" y="2227976"/>
            <a:ext cx="2094295" cy="1528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১৯৩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খ্রিষ্টাব্দে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2333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গোটাপাড়ায়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33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2333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2333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28617" y="4852242"/>
            <a:ext cx="2127120" cy="1302897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ectangle 9"/>
          <p:cNvSpPr/>
          <p:nvPr/>
        </p:nvSpPr>
        <p:spPr>
          <a:xfrm>
            <a:off x="5497787" y="4742717"/>
            <a:ext cx="2136624" cy="569387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পৈত্রিক</a:t>
            </a:r>
            <a:r>
              <a:rPr lang="en-US" sz="3200" b="1" u="sng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নিবাস</a:t>
            </a:r>
            <a:endParaRPr lang="en-US" sz="32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702454">
            <a:off x="5228763" y="3786294"/>
            <a:ext cx="479987" cy="487703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/>
          <p:cNvSpPr txBox="1"/>
          <p:nvPr/>
        </p:nvSpPr>
        <p:spPr>
          <a:xfrm>
            <a:off x="5547009" y="5386360"/>
            <a:ext cx="20942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6967" y="1401830"/>
            <a:ext cx="2244729" cy="1824477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ectangle 13"/>
          <p:cNvSpPr/>
          <p:nvPr/>
        </p:nvSpPr>
        <p:spPr>
          <a:xfrm>
            <a:off x="1377301" y="1012770"/>
            <a:ext cx="1226918" cy="692497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u="sng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000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 rot="17926808">
            <a:off x="3077486" y="1986692"/>
            <a:ext cx="479987" cy="522366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/>
          <p:cNvSpPr txBox="1"/>
          <p:nvPr/>
        </p:nvSpPr>
        <p:spPr>
          <a:xfrm>
            <a:off x="944783" y="1968703"/>
            <a:ext cx="20942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7335" y="4610454"/>
            <a:ext cx="2426473" cy="15446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Rectangle 17"/>
          <p:cNvSpPr/>
          <p:nvPr/>
        </p:nvSpPr>
        <p:spPr>
          <a:xfrm>
            <a:off x="896202" y="4373487"/>
            <a:ext cx="2390029" cy="569387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u="sng" dirty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অর্জিত পুরস্কার-</a:t>
            </a:r>
            <a:endParaRPr lang="en-US" sz="3200" b="1" u="sng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Arrow 18"/>
          <p:cNvSpPr/>
          <p:nvPr/>
        </p:nvSpPr>
        <p:spPr>
          <a:xfrm rot="13310444">
            <a:off x="3051189" y="4056238"/>
            <a:ext cx="708049" cy="324759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extBox 19"/>
          <p:cNvSpPr txBox="1"/>
          <p:nvPr/>
        </p:nvSpPr>
        <p:spPr>
          <a:xfrm>
            <a:off x="1038171" y="5046653"/>
            <a:ext cx="207317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পুরস্কারসহ অনেক সাহিত্য পুরস্কার।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3577" y="5022270"/>
            <a:ext cx="964398" cy="641266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67" b="1" u="sng" dirty="0" err="1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67" b="1" u="sng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667" b="1" u="sng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2" y="1507882"/>
            <a:ext cx="2230056" cy="2308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611508" y="811127"/>
            <a:ext cx="15265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লেখক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</a:t>
            </a:r>
            <a:r>
              <a:rPr lang="bn-BD" dirty="0" smtClean="0"/>
              <a:t>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8476" y="619432"/>
            <a:ext cx="4047471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8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774" y="2604051"/>
            <a:ext cx="9163878" cy="2800767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জন্মসাল,</a:t>
            </a:r>
            <a:r>
              <a:rPr lang="en-AU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পৈত্রিক নিবাস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গ্রন্থ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পেশা,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 পুরস্কারসমূহ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02" y="171793"/>
            <a:ext cx="2817498" cy="17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7" y="4412937"/>
            <a:ext cx="1125145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লখার রাতের বিছানা ফুটপাতের কঠিন শান। এই শান দিনের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 রোদে পুড়ে গরম হয়। রাতে হিম লেগে বরফের মতো ঠাণ্ডা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শানে শুয়ে লখার বুকে কাশি বসে। গায়ে জ্বর ওঠে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500" y="263643"/>
            <a:ext cx="3358387" cy="110799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1749288"/>
            <a:ext cx="41985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78402" y="962774"/>
            <a:ext cx="2546685" cy="951258"/>
          </a:xfrm>
          <a:prstGeom prst="homePlate">
            <a:avLst>
              <a:gd name="adj" fmla="val 37912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83333" y="3919087"/>
            <a:ext cx="2896466" cy="859644"/>
          </a:xfrm>
          <a:prstGeom prst="homePlate">
            <a:avLst>
              <a:gd name="adj" fmla="val 38673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ত্যানাখানি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5086" y="1150342"/>
            <a:ext cx="2232794" cy="1219784"/>
            <a:chOff x="8277690" y="993747"/>
            <a:chExt cx="3657600" cy="1597162"/>
          </a:xfrm>
        </p:grpSpPr>
        <p:sp>
          <p:nvSpPr>
            <p:cNvPr id="7" name="Pentagon 6"/>
            <p:cNvSpPr/>
            <p:nvPr/>
          </p:nvSpPr>
          <p:spPr>
            <a:xfrm rot="10800000">
              <a:off x="8277690" y="993747"/>
              <a:ext cx="3657600" cy="1597162"/>
            </a:xfrm>
            <a:prstGeom prst="homePlate">
              <a:avLst>
                <a:gd name="adj" fmla="val 37912"/>
              </a:avLst>
            </a:prstGeom>
            <a:gradFill>
              <a:gsLst>
                <a:gs pos="22000">
                  <a:schemeClr val="accent2">
                    <a:lumMod val="110000"/>
                    <a:satMod val="105000"/>
                    <a:tint val="67000"/>
                  </a:schemeClr>
                </a:gs>
                <a:gs pos="45000">
                  <a:schemeClr val="accent2">
                    <a:lumMod val="105000"/>
                    <a:satMod val="103000"/>
                    <a:tint val="73000"/>
                  </a:schemeClr>
                </a:gs>
                <a:gs pos="81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0600" y="1187833"/>
              <a:ext cx="3200400" cy="120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পাথর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95465" y="4588183"/>
            <a:ext cx="3565972" cy="910832"/>
            <a:chOff x="7765577" y="3041945"/>
            <a:chExt cx="3713328" cy="1476770"/>
          </a:xfrm>
        </p:grpSpPr>
        <p:sp>
          <p:nvSpPr>
            <p:cNvPr id="10" name="Pentagon 9"/>
            <p:cNvSpPr/>
            <p:nvPr/>
          </p:nvSpPr>
          <p:spPr>
            <a:xfrm rot="10800000">
              <a:off x="7765577" y="3041945"/>
              <a:ext cx="3713328" cy="1476770"/>
            </a:xfrm>
            <a:prstGeom prst="homePlate">
              <a:avLst>
                <a:gd name="adj" fmla="val 37912"/>
              </a:avLst>
            </a:prstGeom>
            <a:gradFill flip="none" rotWithShape="1">
              <a:gsLst>
                <a:gs pos="29000">
                  <a:schemeClr val="accent4">
                    <a:lumMod val="110000"/>
                    <a:satMod val="105000"/>
                    <a:tint val="67000"/>
                  </a:schemeClr>
                </a:gs>
                <a:gs pos="83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971" y="3180759"/>
              <a:ext cx="3440372" cy="114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পুরানো ছেঁড়া কাপড়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68" y="547128"/>
            <a:ext cx="5090616" cy="246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18308" r="17263" b="23383"/>
          <a:stretch/>
        </p:blipFill>
        <p:spPr>
          <a:xfrm>
            <a:off x="3174868" y="3386761"/>
            <a:ext cx="5090616" cy="257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4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325</Words>
  <Application>Microsoft Office PowerPoint</Application>
  <PresentationFormat>Widescreen</PresentationFormat>
  <Paragraphs>50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শিখণ মূল্যায়ন 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2020-01-15T15:32:58Z</dcterms:created>
  <dcterms:modified xsi:type="dcterms:W3CDTF">2020-01-16T04:53:47Z</dcterms:modified>
</cp:coreProperties>
</file>