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9" r:id="rId4"/>
    <p:sldId id="274" r:id="rId5"/>
    <p:sldId id="260" r:id="rId6"/>
    <p:sldId id="261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9D86B-27A2-4C67-9018-DFACD9BEF682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23F5F-782A-4971-88E3-D55B2D09C4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3F5F-782A-4971-88E3-D55B2D09C4B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2603-629A-477D-9EDB-C708CD5F72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237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2603-629A-477D-9EDB-C708CD5F72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08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2603-629A-477D-9EDB-C708CD5F72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90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ক্লাশে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batayon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0"/>
            <a:ext cx="1752600" cy="1472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Gmail:aziburrahman6231@gmail.com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4728950" cy="2308324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তুলি দুই হাত করি মুনাজাত</a:t>
            </a:r>
          </a:p>
          <a:p>
            <a:endParaRPr lang="en-US" sz="4800" b="1" dirty="0">
              <a:solidFill>
                <a:srgbClr val="7030A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7200"/>
            <a:ext cx="2301759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3962400"/>
            <a:ext cx="4728951" cy="1569660"/>
          </a:xfrm>
          <a:prstGeom prst="rect">
            <a:avLst/>
          </a:prstGeom>
          <a:noFill/>
          <a:ln w="63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হে রহিম রহমান</a:t>
            </a:r>
          </a:p>
          <a:p>
            <a:endParaRPr lang="en-US" sz="4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276600"/>
            <a:ext cx="2301759" cy="2429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7477819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4104563" cy="144655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করিয়া</a:t>
            </a:r>
            <a:r>
              <a:rPr lang="en-US" sz="44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ধরনী</a:t>
            </a:r>
            <a:endParaRPr lang="bn-IN" sz="4400" b="1" dirty="0" smtClean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0" y="1"/>
            <a:ext cx="3889611" cy="29899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440" y="3468999"/>
            <a:ext cx="3889611" cy="2428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962400"/>
            <a:ext cx="4104563" cy="1323439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 করেছ দান।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603893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43" y="261259"/>
            <a:ext cx="8871857" cy="1015663"/>
          </a:xfrm>
          <a:prstGeom prst="rect">
            <a:avLst/>
          </a:prstGeom>
          <a:noFill/>
          <a:ln w="762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651"/>
          <a:stretch/>
        </p:blipFill>
        <p:spPr>
          <a:xfrm>
            <a:off x="990600" y="160020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156908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609600"/>
            <a:ext cx="4299370" cy="92333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1" y="2286000"/>
            <a:ext cx="6858000" cy="1938992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কবিতার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 থেকে নতুন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খুজে বের </a:t>
            </a:r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7699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7931" y="498902"/>
            <a:ext cx="3674822" cy="769441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8131628" cy="3416320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 তোমাদের একজন কবিতাটা পড়বে অন্যজন শুনবে।</a:t>
            </a:r>
          </a:p>
          <a:p>
            <a:r>
              <a:rPr lang="bn-IN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 দুজন মিলে তিনবার করে অনুশীলন কর।</a:t>
            </a:r>
            <a:endParaRPr lang="bn-IN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50350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7887"/>
            <a:ext cx="7696199" cy="646331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ও শব্দের অর্থ সহ বাক্য রচনা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2209800" cy="646331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মুনাজাত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903973"/>
            <a:ext cx="2020198" cy="646331"/>
          </a:xfrm>
          <a:prstGeom prst="rect">
            <a:avLst/>
          </a:prstGeom>
          <a:noFill/>
          <a:ln w="31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প্রার্থনা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667000"/>
            <a:ext cx="3039878" cy="1077218"/>
          </a:xfrm>
          <a:prstGeom prst="rect">
            <a:avLst/>
          </a:prstGeom>
          <a:noFill/>
          <a:ln w="31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তুলি দুই হাত করি মুনাজাত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267200"/>
            <a:ext cx="1613848" cy="707886"/>
          </a:xfrm>
          <a:prstGeom prst="rect">
            <a:avLst/>
          </a:prstGeom>
          <a:noFill/>
          <a:ln w="635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294466"/>
            <a:ext cx="2235389" cy="707886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পৃথিবী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51" y="5357505"/>
            <a:ext cx="4465907" cy="107721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 সুন্দর করিয়া ধরনী মোদের করেছ দান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00" y="1175658"/>
            <a:ext cx="1958615" cy="2096417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299" y="3783270"/>
            <a:ext cx="1958615" cy="182804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5254967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220" y="3320079"/>
            <a:ext cx="1578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/>
              <a:t>      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519072" y="3429367"/>
            <a:ext cx="48985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/>
              <a:t>ত্ন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066800"/>
            <a:ext cx="75220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u="sng" dirty="0" smtClean="0">
                <a:solidFill>
                  <a:srgbClr val="00B050"/>
                </a:solidFill>
              </a:rPr>
              <a:t>যুক্ত বর্ণ ভেঙ্গে দেখি</a:t>
            </a:r>
            <a:endParaRPr lang="en-US" sz="7200" u="sng" dirty="0">
              <a:solidFill>
                <a:srgbClr val="00B05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578434" y="3686630"/>
            <a:ext cx="968822" cy="5206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18064" y="3583254"/>
            <a:ext cx="1045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/>
              <a:t>ত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1216" y="3504745"/>
            <a:ext cx="1077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ন</a:t>
            </a:r>
            <a:endParaRPr lang="en-US" sz="5400" dirty="0"/>
          </a:p>
        </p:txBody>
      </p:sp>
      <p:sp>
        <p:nvSpPr>
          <p:cNvPr id="15" name="Plus 14"/>
          <p:cNvSpPr/>
          <p:nvPr/>
        </p:nvSpPr>
        <p:spPr>
          <a:xfrm>
            <a:off x="3907971" y="3365411"/>
            <a:ext cx="849086" cy="95794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5784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26459 L -0.00156 0.0023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22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6601 -0.2088 L -2.29167E-6 -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94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8001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 err="1" smtClean="0">
                <a:solidFill>
                  <a:srgbClr val="7030A0"/>
                </a:solidFill>
              </a:rPr>
              <a:t>সঠিক</a:t>
            </a:r>
            <a:r>
              <a:rPr lang="en-US" sz="4000" u="sng" dirty="0" smtClean="0">
                <a:solidFill>
                  <a:srgbClr val="7030A0"/>
                </a:solidFill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</a:rPr>
              <a:t>শব্দ</a:t>
            </a:r>
            <a:r>
              <a:rPr lang="en-US" sz="4000" u="sng" dirty="0" smtClean="0">
                <a:solidFill>
                  <a:srgbClr val="7030A0"/>
                </a:solidFill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</a:rPr>
              <a:t>দিয়ে</a:t>
            </a:r>
            <a:r>
              <a:rPr lang="en-US" sz="4000" u="sng" dirty="0" smtClean="0">
                <a:solidFill>
                  <a:srgbClr val="7030A0"/>
                </a:solidFill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</a:rPr>
              <a:t>শূণ্যস্থান</a:t>
            </a:r>
            <a:r>
              <a:rPr lang="en-US" sz="4000" u="sng" dirty="0" smtClean="0">
                <a:solidFill>
                  <a:srgbClr val="7030A0"/>
                </a:solidFill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</a:rPr>
              <a:t>পূরণ</a:t>
            </a:r>
            <a:r>
              <a:rPr lang="en-US" sz="4000" u="sng" dirty="0" smtClean="0">
                <a:solidFill>
                  <a:srgbClr val="7030A0"/>
                </a:solidFill>
              </a:rPr>
              <a:t> </a:t>
            </a:r>
            <a:r>
              <a:rPr lang="en-US" sz="4000" u="sng" dirty="0">
                <a:solidFill>
                  <a:srgbClr val="7030A0"/>
                </a:solidFill>
              </a:rPr>
              <a:t> </a:t>
            </a:r>
            <a:r>
              <a:rPr lang="en-US" sz="4000" u="sng" dirty="0" err="1" smtClean="0">
                <a:solidFill>
                  <a:srgbClr val="7030A0"/>
                </a:solidFill>
              </a:rPr>
              <a:t>কর</a:t>
            </a:r>
            <a:endParaRPr lang="bn-IN" sz="4000" u="sng" dirty="0" smtClean="0">
              <a:solidFill>
                <a:srgbClr val="7030A0"/>
              </a:solidFill>
            </a:endParaRPr>
          </a:p>
          <a:p>
            <a:endParaRPr lang="en-US" sz="4000" u="sng" dirty="0" smtClean="0">
              <a:solidFill>
                <a:srgbClr val="7030A0"/>
              </a:solidFill>
            </a:endParaRPr>
          </a:p>
          <a:p>
            <a:endParaRPr lang="en-US" sz="2000" dirty="0"/>
          </a:p>
          <a:p>
            <a:r>
              <a:rPr lang="en-US" sz="3600" dirty="0" smtClean="0"/>
              <a:t>১।তুলি </a:t>
            </a:r>
            <a:r>
              <a:rPr lang="en-US" sz="3600" dirty="0" err="1" smtClean="0"/>
              <a:t>দুই</a:t>
            </a:r>
            <a:r>
              <a:rPr lang="en-US" sz="3600" dirty="0" smtClean="0"/>
              <a:t>  ----------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মুনাজাত</a:t>
            </a:r>
            <a:r>
              <a:rPr lang="en-US" sz="3600" dirty="0" smtClean="0"/>
              <a:t>।</a:t>
            </a:r>
          </a:p>
          <a:p>
            <a:endParaRPr lang="bn-IN" sz="2400" dirty="0" smtClean="0"/>
          </a:p>
          <a:p>
            <a:endParaRPr lang="en-US" sz="4000" dirty="0"/>
          </a:p>
          <a:p>
            <a:r>
              <a:rPr lang="en-US" sz="4000" dirty="0" smtClean="0"/>
              <a:t>২।কত </a:t>
            </a:r>
            <a:r>
              <a:rPr lang="bn-IN" sz="4000" dirty="0" smtClean="0"/>
              <a:t>------</a:t>
            </a:r>
            <a:r>
              <a:rPr lang="bn-IN" sz="4800" dirty="0" smtClean="0"/>
              <a:t>-</a:t>
            </a:r>
            <a:r>
              <a:rPr lang="bn-IN" sz="4800" dirty="0" smtClean="0">
                <a:solidFill>
                  <a:schemeClr val="accent5"/>
                </a:solidFill>
              </a:rPr>
              <a:t> </a:t>
            </a:r>
            <a:r>
              <a:rPr lang="bn-IN" sz="4800" dirty="0" smtClean="0"/>
              <a:t>---- </a:t>
            </a:r>
            <a:r>
              <a:rPr lang="bn-IN" sz="4000" dirty="0" smtClean="0"/>
              <a:t>করিয়া ধরনী।</a:t>
            </a:r>
            <a:endParaRPr lang="en-US" sz="4000" dirty="0" smtClean="0"/>
          </a:p>
          <a:p>
            <a:endParaRPr lang="bn-IN" sz="2400" dirty="0" smtClean="0"/>
          </a:p>
          <a:p>
            <a:endParaRPr lang="en-US" sz="2400" dirty="0"/>
          </a:p>
          <a:p>
            <a:r>
              <a:rPr lang="en-US" sz="4000" dirty="0" smtClean="0"/>
              <a:t>৩।</a:t>
            </a:r>
            <a:r>
              <a:rPr lang="bn-IN" sz="4000" dirty="0" smtClean="0"/>
              <a:t>মোদের করেছ-----------। </a:t>
            </a:r>
            <a:endParaRPr lang="en-US" sz="4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5105400" y="914400"/>
            <a:ext cx="13051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chemeClr val="accent5"/>
                </a:solidFill>
              </a:rPr>
              <a:t>সুন্দর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1676400" y="914400"/>
            <a:ext cx="1395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00B0F0"/>
                </a:solidFill>
              </a:rPr>
              <a:t>দান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914400"/>
            <a:ext cx="9925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bn-IN" sz="4400" dirty="0">
                <a:solidFill>
                  <a:srgbClr val="7030A0"/>
                </a:solidFill>
              </a:rPr>
              <a:t>হাত</a:t>
            </a:r>
          </a:p>
        </p:txBody>
      </p:sp>
    </p:spTree>
    <p:extLst>
      <p:ext uri="{BB962C8B-B14F-4D97-AF65-F5344CB8AC3E}">
        <p14:creationId xmlns="" xmlns:p14="http://schemas.microsoft.com/office/powerpoint/2010/main" val="102789806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8 -0.22871 L -0.38554 0.07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18" y="1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-0.19931 L -0.27148 0.350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52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24607 L -0.425 0.6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99" y="4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7184571" cy="406265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উত্তরঃমোনাজাত।</a:t>
            </a:r>
            <a:endParaRPr lang="en-US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ধরনী</a:t>
            </a:r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শব্দের অর্থ কী?</a:t>
            </a:r>
          </a:p>
          <a:p>
            <a:r>
              <a:rPr lang="bn-IN" sz="40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উত্তরঃপৃথিবী।</a:t>
            </a:r>
            <a:endParaRPr lang="en-US" sz="4000" b="1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73914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/>
              <a:t>প্রশ্রের উত্তর মুখে মুখে বলি ও লিখি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06429531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9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3485" y="337729"/>
            <a:ext cx="8311487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39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39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173436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0"/>
            <a:ext cx="2895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   </a:t>
            </a:r>
            <a:r>
              <a:rPr lang="en-US" sz="4000" dirty="0" err="1" smtClean="0"/>
              <a:t>পরিচিতি</a:t>
            </a:r>
            <a:endParaRPr lang="en-US" sz="4000" dirty="0"/>
          </a:p>
        </p:txBody>
      </p:sp>
      <p:pic>
        <p:nvPicPr>
          <p:cNvPr id="3" name="Content Placeholder 5" descr="Azibur99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38200"/>
            <a:ext cx="1762126" cy="21336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81000" y="3276600"/>
            <a:ext cx="3886200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</a:t>
            </a:r>
            <a:r>
              <a:rPr lang="en-US" sz="2800" dirty="0" err="1" smtClean="0"/>
              <a:t>আজিবুর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রহমান</a:t>
            </a:r>
            <a:endParaRPr lang="en-US" sz="2800" dirty="0" smtClean="0"/>
          </a:p>
          <a:p>
            <a:r>
              <a:rPr lang="en-US" sz="2800" dirty="0" smtClean="0"/>
              <a:t>        </a:t>
            </a:r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endParaRPr lang="en-US" sz="2800" dirty="0" smtClean="0"/>
          </a:p>
          <a:p>
            <a:r>
              <a:rPr lang="en-US" sz="2800" dirty="0" err="1" smtClean="0"/>
              <a:t>ফুড়ারপার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প্রাথমিক</a:t>
            </a:r>
            <a:endParaRPr lang="en-US" sz="2800" dirty="0" smtClean="0"/>
          </a:p>
          <a:p>
            <a:r>
              <a:rPr lang="en-US" sz="2800" dirty="0" smtClean="0"/>
              <a:t>             </a:t>
            </a:r>
            <a:r>
              <a:rPr lang="en-US" sz="2800" dirty="0" err="1" smtClean="0"/>
              <a:t>বিদ্যালয়</a:t>
            </a:r>
            <a:r>
              <a:rPr lang="en-US" sz="2800" dirty="0" smtClean="0"/>
              <a:t>                    </a:t>
            </a:r>
          </a:p>
          <a:p>
            <a:r>
              <a:rPr lang="en-US" sz="2800" dirty="0" smtClean="0"/>
              <a:t>      </a:t>
            </a:r>
            <a:r>
              <a:rPr lang="en-US" sz="2800" dirty="0" err="1" smtClean="0"/>
              <a:t>কোম্পানীগঞ্জ,সিলেট</a:t>
            </a:r>
            <a:r>
              <a:rPr lang="en-US" sz="2800" dirty="0" smtClean="0"/>
              <a:t>।</a:t>
            </a:r>
          </a:p>
          <a:p>
            <a:r>
              <a:rPr lang="en-US" sz="2800" dirty="0" smtClean="0"/>
              <a:t>    মোবাঃ০১৭১৫৭২১০৮১ 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2972594" y="4418806"/>
            <a:ext cx="27432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010694" y="4533106"/>
            <a:ext cx="2819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086894" y="4456906"/>
            <a:ext cx="2819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Content Placeholder 3"/>
          <p:cNvSpPr txBox="1">
            <a:spLocks/>
          </p:cNvSpPr>
          <p:nvPr/>
        </p:nvSpPr>
        <p:spPr>
          <a:xfrm>
            <a:off x="4648200" y="3048000"/>
            <a:ext cx="4038600" cy="3200400"/>
          </a:xfrm>
          <a:prstGeom prst="rect">
            <a:avLst/>
          </a:prstGeom>
          <a:ln w="9525"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বিষয়ঃ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বাংলা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শ্রেণিঃ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দ্বিতীয়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পাঠঃ১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৩,পার্থনা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পাঠের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শিরোনাম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ঃ(তুলি</a:t>
            </a:r>
            <a:r>
              <a:rPr lang="bn-IN" sz="2800" dirty="0" smtClean="0"/>
              <a:t> </a:t>
            </a:r>
            <a:r>
              <a:rPr kumimoji="0" lang="bn-IN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দুই হাত...করেছ দান)।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সময়ঃ৪০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মিনিট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তারিখ</a:t>
            </a:r>
            <a:r>
              <a:rPr kumimoji="0" lang="bn-I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.৫/১২/২০১৯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0"/>
            <a:ext cx="2057400" cy="2895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10" name="Explosion 2 9"/>
          <p:cNvSpPr/>
          <p:nvPr/>
        </p:nvSpPr>
        <p:spPr>
          <a:xfrm>
            <a:off x="3505200" y="685800"/>
            <a:ext cx="1676400" cy="2133600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488668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Gmail:aziburrahman6231@gmail.com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0"/>
            <a:ext cx="33528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/>
              <a:t>  শিখনফল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19200"/>
            <a:ext cx="5867400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এ পাঠে শিক্ষার্থীরা.........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133600"/>
            <a:ext cx="8305800" cy="452431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২.১.২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পড়াঃ১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প্রমিত উচ্চারণে কবিতা আবৃতি কপরতে পারবে।</a:t>
            </a:r>
          </a:p>
          <a:p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0" y="505105"/>
            <a:ext cx="4116860" cy="5382279"/>
          </a:xfrm>
          <a:prstGeom prst="rect">
            <a:avLst/>
          </a:prstGeom>
          <a:ln w="57150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05104"/>
            <a:ext cx="3871839" cy="5382279"/>
          </a:xfrm>
          <a:prstGeom prst="rect">
            <a:avLst/>
          </a:prstGeom>
          <a:solidFill>
            <a:srgbClr val="FFFF00"/>
          </a:solidFill>
          <a:ln w="5715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6165949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6273225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486093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4430323" cy="4800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4038599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562600"/>
            <a:ext cx="390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5486400"/>
            <a:ext cx="30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838200"/>
            <a:ext cx="5943600" cy="357020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0070C0"/>
                </a:solidFill>
              </a:rPr>
              <a:t>আমাদের আজকের পাঠ</a:t>
            </a:r>
          </a:p>
          <a:p>
            <a:endParaRPr lang="bn-IN" sz="4000" dirty="0" smtClean="0">
              <a:solidFill>
                <a:srgbClr val="0070C0"/>
              </a:solidFill>
            </a:endParaRPr>
          </a:p>
          <a:p>
            <a:pPr algn="ctr"/>
            <a:r>
              <a:rPr lang="bn-IN" sz="5400" dirty="0" smtClean="0">
                <a:solidFill>
                  <a:srgbClr val="7030A0"/>
                </a:solidFill>
              </a:rPr>
              <a:t>প্রার্থনা</a:t>
            </a:r>
          </a:p>
          <a:p>
            <a:pPr algn="ctr"/>
            <a:r>
              <a:rPr lang="bn-IN" sz="4000" dirty="0" smtClean="0"/>
              <a:t>                                               </a:t>
            </a:r>
          </a:p>
          <a:p>
            <a:pPr algn="just"/>
            <a:r>
              <a:rPr lang="bn-IN" sz="3600" dirty="0">
                <a:solidFill>
                  <a:srgbClr val="00B0F0"/>
                </a:solidFill>
              </a:rPr>
              <a:t> </a:t>
            </a:r>
            <a:r>
              <a:rPr lang="bn-IN" sz="3600" dirty="0" smtClean="0">
                <a:solidFill>
                  <a:srgbClr val="00B0F0"/>
                </a:solidFill>
              </a:rPr>
              <a:t>   বেগম সুফিয়া কামাল</a:t>
            </a:r>
            <a:r>
              <a:rPr lang="bn-IN" sz="4400" dirty="0" smtClean="0">
                <a:solidFill>
                  <a:srgbClr val="00B0F0"/>
                </a:solidFill>
              </a:rPr>
              <a:t>     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58057"/>
            <a:ext cx="4724400" cy="5671718"/>
          </a:xfrm>
          <a:prstGeom prst="rect">
            <a:avLst/>
          </a:prstGeom>
          <a:solidFill>
            <a:srgbClr val="7030A0"/>
          </a:solidFill>
          <a:ln w="57150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86400" y="228600"/>
            <a:ext cx="2590800" cy="584775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19800"/>
            <a:ext cx="2971799" cy="52322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বেগম সুফিয়া কামাল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1828800"/>
            <a:ext cx="2100943" cy="95410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জন্ম</a:t>
            </a:r>
            <a:r>
              <a:rPr lang="en-US" sz="2800" dirty="0" smtClean="0"/>
              <a:t> ২০ </a:t>
            </a:r>
            <a:r>
              <a:rPr lang="en-US" sz="2800" dirty="0" err="1" smtClean="0"/>
              <a:t>শে</a:t>
            </a:r>
            <a:r>
              <a:rPr lang="en-US" sz="2800" dirty="0" smtClean="0"/>
              <a:t> </a:t>
            </a:r>
            <a:r>
              <a:rPr lang="en-US" sz="2800" dirty="0" err="1" smtClean="0"/>
              <a:t>জুন</a:t>
            </a:r>
            <a:r>
              <a:rPr lang="en-US" sz="2800" dirty="0" smtClean="0"/>
              <a:t> ১৯১১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3810000"/>
            <a:ext cx="2481943" cy="95410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কবি ও নারীবাদী লেখক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5562600"/>
            <a:ext cx="2100943" cy="83099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মৃত্যু ২০শে নভেম্বর ১৯৯৯ 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>
            <a:off x="6553200" y="838200"/>
            <a:ext cx="36347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629400" y="2819400"/>
            <a:ext cx="36347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781800" y="49530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71537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381000"/>
            <a:ext cx="5943600" cy="76944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371600"/>
            <a:ext cx="5532983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88759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676400" y="-304800"/>
            <a:ext cx="5007428" cy="284214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ile0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5908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1962215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282</Words>
  <Application>Microsoft Office PowerPoint</Application>
  <PresentationFormat>On-screen Show (4:3)</PresentationFormat>
  <Paragraphs>86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</dc:creator>
  <cp:lastModifiedBy>az</cp:lastModifiedBy>
  <cp:revision>23</cp:revision>
  <dcterms:created xsi:type="dcterms:W3CDTF">2006-08-16T00:00:00Z</dcterms:created>
  <dcterms:modified xsi:type="dcterms:W3CDTF">2019-12-21T12:37:25Z</dcterms:modified>
</cp:coreProperties>
</file>