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3" r:id="rId5"/>
    <p:sldId id="260" r:id="rId6"/>
    <p:sldId id="264" r:id="rId7"/>
    <p:sldId id="265" r:id="rId8"/>
    <p:sldId id="266" r:id="rId9"/>
    <p:sldId id="267" r:id="rId10"/>
    <p:sldId id="268" r:id="rId11"/>
    <p:sldId id="26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08901-EE06-4BF9-A5B6-0A661E567606}" type="datetimeFigureOut">
              <a:rPr lang="en-US" smtClean="0"/>
              <a:t>16-Jan-20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0F28A-3739-4AB5-8E5D-3068ADC99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2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মহোদয় ভূমিকম্পের সময় ও পরে করণীয় ব্যাখ্যা করবেন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0F28A-3739-4AB5-8E5D-3068ADC99E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3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914400" y="1428037"/>
              <a:ext cx="7620000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39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239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459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534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IN" sz="7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মূল্যায়ণ </a:t>
            </a:r>
          </a:p>
          <a:p>
            <a:endParaRPr lang="bn-IN" sz="2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ব্রহ্মপুত্র নদের গতিপথ পরিবর্তনের কারণ কী ?</a:t>
            </a:r>
          </a:p>
          <a:p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বাংলাদেশে কবে বড় আকারের ভূমিকম্প হয়েছিল ?</a:t>
            </a:r>
          </a:p>
          <a:p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ভূমিকম্পের জন্য কী আগাম সতর্ক্তা নেয়া যায় ?</a:t>
            </a:r>
          </a:p>
        </p:txBody>
      </p:sp>
    </p:spTree>
    <p:extLst>
      <p:ext uri="{BB962C8B-B14F-4D97-AF65-F5344CB8AC3E}">
        <p14:creationId xmlns:p14="http://schemas.microsoft.com/office/powerpoint/2010/main" val="39981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143000"/>
            <a:ext cx="6705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    বাড়ীর কাজ</a:t>
            </a:r>
          </a:p>
          <a:p>
            <a:endParaRPr lang="bn-IN" sz="2000" dirty="0" smtClean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ভূমিকম্পের সময় করণীয় কাজগুলোর একটি পোস্টার তৈরি কর।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39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" y="-152400"/>
            <a:ext cx="9266273" cy="7010400"/>
            <a:chOff x="-1" y="-152400"/>
            <a:chExt cx="9266273" cy="7010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52400"/>
              <a:ext cx="9266273" cy="70104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143000" y="1676399"/>
              <a:ext cx="7543800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3900" dirty="0" smtClean="0"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287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508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373" y="0"/>
            <a:ext cx="9163373" cy="6858000"/>
            <a:chOff x="-19373" y="0"/>
            <a:chExt cx="9163373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373" y="0"/>
              <a:ext cx="9163373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81000" y="5758912"/>
              <a:ext cx="82296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9ম </a:t>
              </a:r>
              <a:r>
                <a:rPr lang="en-US" sz="44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4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4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4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৯  </a:t>
              </a:r>
              <a:r>
                <a:rPr lang="en-US" sz="44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৯.৩.৬</a:t>
              </a:r>
              <a:r>
                <a:rPr lang="bn-IN" sz="4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(ভূমিকম্প)</a:t>
              </a:r>
              <a:endPara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976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60960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---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769140"/>
              </p:ext>
            </p:extLst>
          </p:nvPr>
        </p:nvGraphicFramePr>
        <p:xfrm>
          <a:off x="1344613" y="3184525"/>
          <a:ext cx="64547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ackager Shell Object" showAsIcon="1" r:id="rId3" imgW="6454800" imgH="488520" progId="Package">
                  <p:embed/>
                </p:oleObj>
              </mc:Choice>
              <mc:Fallback>
                <p:oleObj name="Packager Shell Object" showAsIcon="1" r:id="rId3" imgW="645480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4613" y="3184525"/>
                        <a:ext cx="645477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760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---</a:t>
            </a:r>
          </a:p>
          <a:p>
            <a:endParaRPr lang="bn-IN" sz="14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ভূমিকম্প কী তা বলতে পারবে ।</a:t>
            </a:r>
          </a:p>
          <a:p>
            <a:r>
              <a:rPr lang="bn-IN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বাংলাদেশ ও তার আশেপাশে ঘটে যাওয়া ভূমিকম্প সম্পর্কে বলতে পারবে । </a:t>
            </a:r>
          </a:p>
          <a:p>
            <a:r>
              <a:rPr lang="bn-IN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 ভূমিকম্পের আগে, ভূমিকম্পের সময় ও পরে করণীয় বিশ্লেষণ করতে পারবে । 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22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83218" y="1597614"/>
            <a:ext cx="5938437" cy="457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9" r="20170" b="8475"/>
          <a:stretch/>
        </p:blipFill>
        <p:spPr>
          <a:xfrm rot="16200000">
            <a:off x="3896532" y="1589867"/>
            <a:ext cx="5938435" cy="45874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--- 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46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912"/>
            <a:ext cx="9067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সৃস্ট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কম্পন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ভূপৃষ্টে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আকস্মিক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সেটাকেই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বিশেষজ্ঞদের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ঝুঁকির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জাপান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যুক্তরাষ্ট্রের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ক্যালিফোর্নিয়া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ভূমিকম্পপ্রবল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6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3411" b="3568"/>
          <a:stretch/>
        </p:blipFill>
        <p:spPr>
          <a:xfrm rot="16200000">
            <a:off x="1123555" y="-1123555"/>
            <a:ext cx="689689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7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5" b="5816"/>
          <a:stretch/>
        </p:blipFill>
        <p:spPr>
          <a:xfrm rot="16200000">
            <a:off x="1158499" y="-993828"/>
            <a:ext cx="6798591" cy="885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4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দলগত কাজ</a:t>
            </a:r>
          </a:p>
          <a:p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বিজোড় দল: 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ভূমিকম্প চলাকালীন আমরা কী করতে পারি?</a:t>
            </a: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জোড় দল: 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ভূমিকম্প পরবর্তী আমরা কী করতে পারি?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2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169</Words>
  <Application>Microsoft Office PowerPoint</Application>
  <PresentationFormat>On-screen Show (4:3)</PresentationFormat>
  <Paragraphs>27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2006-08-16T00:00:00Z</dcterms:created>
  <dcterms:modified xsi:type="dcterms:W3CDTF">2020-01-16T04:14:56Z</dcterms:modified>
</cp:coreProperties>
</file>