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90" r:id="rId2"/>
    <p:sldId id="291" r:id="rId3"/>
    <p:sldId id="293" r:id="rId4"/>
    <p:sldId id="294" r:id="rId5"/>
    <p:sldId id="295" r:id="rId6"/>
    <p:sldId id="296" r:id="rId7"/>
    <p:sldId id="315" r:id="rId8"/>
    <p:sldId id="316" r:id="rId9"/>
    <p:sldId id="297" r:id="rId10"/>
    <p:sldId id="298" r:id="rId11"/>
    <p:sldId id="299" r:id="rId12"/>
    <p:sldId id="302" r:id="rId13"/>
    <p:sldId id="303" r:id="rId14"/>
    <p:sldId id="318" r:id="rId15"/>
    <p:sldId id="306" r:id="rId16"/>
    <p:sldId id="30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4F3E9-DD95-49B6-8E07-98F0AAD2557A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9C2AA-A30E-43D7-8E26-AF52DA9A0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5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37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26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9C2AA-A30E-43D7-8E26-AF52DA9A02C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18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8CCE859-B968-47F6-BAEB-9A306B95F4EE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8.jpeg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228601"/>
            <a:ext cx="8382000" cy="2800767"/>
          </a:xfrm>
          <a:prstGeom prst="rect">
            <a:avLst/>
          </a:prstGeom>
          <a:solidFill>
            <a:srgbClr val="92D050"/>
          </a:solidFill>
          <a:ln>
            <a:solidFill>
              <a:schemeClr val="tx2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اهلا سهلا ومرحبا </a:t>
            </a:r>
            <a:endParaRPr lang="en-US" sz="8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8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3008202"/>
            <a:ext cx="3657600" cy="374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84624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85800" y="228600"/>
            <a:ext cx="7976371" cy="1676400"/>
          </a:xfrm>
          <a:prstGeom prst="roundRect">
            <a:avLst>
              <a:gd name="adj" fmla="val 15378"/>
            </a:avLst>
          </a:prstGeom>
          <a:blipFill>
            <a:blip r:embed="rId3"/>
            <a:tile tx="0" ty="0" sx="100000" sy="100000" flip="none" algn="tl"/>
          </a:blip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/>
                <a:cs typeface="Arial"/>
              </a:rPr>
              <a:t>2  كيف مساحة عاصمة داكا؟ </a:t>
            </a:r>
            <a:endParaRPr lang="ar-SA" sz="6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33400" y="2209800"/>
            <a:ext cx="8433571" cy="2514600"/>
          </a:xfrm>
          <a:prstGeom prst="roundRect">
            <a:avLst>
              <a:gd name="adj" fmla="val 15378"/>
            </a:avLst>
          </a:prstGeom>
          <a:blipFill>
            <a:blip r:embed="rId4"/>
            <a:tile tx="0" ty="0" sx="100000" sy="100000" flip="none" algn="tl"/>
          </a:blipFill>
          <a:ln>
            <a:prstDash val="lg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الجواب: مساحة عاصمة داكا واسعة، يحتاج المرور من اقصاها الى اقصاها وقتا طويلا- </a:t>
            </a:r>
            <a:endParaRPr lang="ar-SA" sz="6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489246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04800" y="838200"/>
            <a:ext cx="8204971" cy="647700"/>
          </a:xfrm>
          <a:prstGeom prst="roundRect">
            <a:avLst>
              <a:gd name="adj" fmla="val 15378"/>
            </a:avLst>
          </a:prstGeom>
          <a:blipFill>
            <a:blip r:embed="rId3"/>
            <a:tile tx="0" ty="0" sx="100000" sy="100000" flip="none" algn="tl"/>
          </a:blip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3  ما يوجد فى داكا؟ </a:t>
            </a:r>
            <a:endParaRPr lang="ar-SA" sz="6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1" y="1676400"/>
            <a:ext cx="8649856" cy="1828800"/>
          </a:xfrm>
          <a:prstGeom prst="roundRect">
            <a:avLst>
              <a:gd name="adj" fmla="val 15378"/>
            </a:avLst>
          </a:prstGeom>
          <a:blipFill>
            <a:blip r:embed="rId4"/>
            <a:tile tx="0" ty="0" sx="100000" sy="100000" flip="none" algn="tl"/>
          </a:blip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الجواب: يوجد فى داكا منار الشهداء والمتحف الوطنى ومنتزه الاطفال وحديقة الحيوانات ومتحف حرب الاستقلال- </a:t>
            </a:r>
            <a:endParaRPr lang="ar-SA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3733800"/>
            <a:ext cx="8052571" cy="1041400"/>
          </a:xfrm>
          <a:prstGeom prst="roundRect">
            <a:avLst>
              <a:gd name="adj" fmla="val 15378"/>
            </a:avLst>
          </a:prstGeom>
          <a:blipFill>
            <a:blip r:embed="rId5"/>
            <a:tile tx="0" ty="0" sx="100000" sy="100000" flip="none" algn="tl"/>
          </a:blip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/>
                <a:cs typeface="Arial"/>
              </a:rPr>
              <a:t>4  كم عدد سكان داكا؟ </a:t>
            </a:r>
            <a:endParaRPr lang="ar-SA" sz="66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8602" y="4953000"/>
            <a:ext cx="8738370" cy="1524000"/>
          </a:xfrm>
          <a:prstGeom prst="roundRect">
            <a:avLst>
              <a:gd name="adj" fmla="val 15378"/>
            </a:avLst>
          </a:prstGeom>
          <a:blipFill>
            <a:blip r:embed="rId6"/>
            <a:tile tx="0" ty="0" sx="100000" sy="100000" flip="none" algn="tl"/>
          </a:blip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الجواب: عدد سكان داكا حوالى خمسة عشر مليونا- </a:t>
            </a:r>
            <a:endParaRPr lang="ar-SA" sz="6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601398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5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49619"/>
            <a:ext cx="8534400" cy="836154"/>
          </a:xfrm>
          <a:prstGeom prst="roundRect">
            <a:avLst>
              <a:gd name="adj" fmla="val 15378"/>
            </a:avLst>
          </a:prstGeom>
          <a:blipFill>
            <a:blip r:embed="rId3"/>
            <a:tile tx="0" ty="0" sx="100000" sy="100000" flip="none" algn="tl"/>
          </a:blip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সমার্থক</a:t>
            </a:r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الالفاظ المرادفة- </a:t>
            </a:r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6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81600" y="1600200"/>
            <a:ext cx="3886200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الكلمات المذكورة </a:t>
            </a:r>
            <a:endParaRPr lang="en-US" sz="4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7300" y="2514600"/>
            <a:ext cx="2057398" cy="76944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ساحل- </a:t>
            </a:r>
            <a:endParaRPr lang="en-US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68900" y="2514601"/>
            <a:ext cx="3352799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তীর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r-S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شاطئ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9600" y="1600200"/>
            <a:ext cx="3352799" cy="76944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الالفاظ المرادفة</a:t>
            </a:r>
            <a:endParaRPr lang="en-US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57300" y="3434658"/>
            <a:ext cx="2057398" cy="76944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جهة- </a:t>
            </a:r>
            <a:endParaRPr lang="en-US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68900" y="3434659"/>
            <a:ext cx="3352799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en-US" sz="4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r-SA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اقصى</a:t>
            </a:r>
            <a:endParaRPr lang="en-US" sz="4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57300" y="4343399"/>
            <a:ext cx="2057398" cy="76944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روضة- </a:t>
            </a:r>
            <a:endParaRPr lang="en-US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68900" y="4343400"/>
            <a:ext cx="3352799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4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বাগান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r-SA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حديقة</a:t>
            </a:r>
            <a:endParaRPr 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95400" y="5257800"/>
            <a:ext cx="2057398" cy="76944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يعيش- </a:t>
            </a:r>
            <a:endParaRPr lang="en-US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07000" y="5257801"/>
            <a:ext cx="3352799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r-S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يسكن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3505200" y="2899320"/>
            <a:ext cx="1524000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505200" y="3819377"/>
            <a:ext cx="1524000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505200" y="4728118"/>
            <a:ext cx="1524000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3505200" y="5646239"/>
            <a:ext cx="1524000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5260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  <p:bldP spid="4" grpId="0" animBg="1"/>
      <p:bldP spid="13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914400" y="349619"/>
            <a:ext cx="7315200" cy="836154"/>
          </a:xfrm>
          <a:prstGeom prst="roundRect">
            <a:avLst>
              <a:gd name="adj" fmla="val 15378"/>
            </a:avLst>
          </a:prstGeom>
          <a:blipFill>
            <a:blip r:embed="rId2"/>
            <a:tile tx="0" ty="0" sx="100000" sy="100000" flip="none" algn="tl"/>
          </a:blip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en-US" sz="4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48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الالفاظ </a:t>
            </a:r>
            <a:r>
              <a:rPr lang="ar-SA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المتضادة- </a:t>
            </a:r>
            <a:r>
              <a:rPr lang="en-US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4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81600" y="1600200"/>
            <a:ext cx="3657600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الكلمات المذكورة </a:t>
            </a:r>
            <a:endParaRPr lang="en-US" sz="4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514600"/>
            <a:ext cx="2705098" cy="76944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الجديد- </a:t>
            </a:r>
            <a:endParaRPr lang="en-US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68900" y="2514601"/>
            <a:ext cx="3352799" cy="76944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পুরাতন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r-S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القديم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600" y="3434658"/>
            <a:ext cx="2705098" cy="76944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قرية- </a:t>
            </a:r>
            <a:endParaRPr lang="en-US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68900" y="3434659"/>
            <a:ext cx="3352799" cy="76944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শহর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r-S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مدينة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9600" y="4343399"/>
            <a:ext cx="2705098" cy="76944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ছোট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صغيرة- </a:t>
            </a:r>
            <a:endParaRPr lang="en-US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68900" y="4343400"/>
            <a:ext cx="3352799" cy="76944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r-SA" sz="44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كبيرة   </a:t>
            </a:r>
            <a:r>
              <a:rPr lang="en-US" sz="44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09600" y="5257800"/>
            <a:ext cx="2743198" cy="76944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নিচু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منخفضة- </a:t>
            </a:r>
            <a:endParaRPr lang="en-US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207000" y="5257801"/>
            <a:ext cx="3352799" cy="76944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উঁচু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r-S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مرتفعة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3505200" y="2899320"/>
            <a:ext cx="1524000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505200" y="3819377"/>
            <a:ext cx="1524000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505200" y="4728118"/>
            <a:ext cx="1524000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3505200" y="5646239"/>
            <a:ext cx="1524000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914400" y="1600200"/>
            <a:ext cx="4114800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r-SA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الالفاظ المتضادة</a:t>
            </a:r>
            <a:endParaRPr lang="en-US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08246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  <p:bldP spid="4" grpId="0" animBg="1"/>
      <p:bldP spid="13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ame Side Corner Rectangle 1"/>
          <p:cNvSpPr/>
          <p:nvPr/>
        </p:nvSpPr>
        <p:spPr>
          <a:xfrm>
            <a:off x="2209800" y="304800"/>
            <a:ext cx="4648200" cy="1219200"/>
          </a:xfrm>
          <a:prstGeom prst="snip2Same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التقييم</a:t>
            </a:r>
            <a:r>
              <a:rPr lang="ar-SA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endParaRPr lang="en-US" sz="8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304800" y="1828800"/>
            <a:ext cx="8458200" cy="1066800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1. </a:t>
            </a:r>
            <a:r>
              <a:rPr lang="ar-SA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ما معنى المساحة؟</a:t>
            </a:r>
            <a:endParaRPr lang="en-US" sz="8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nip Single Corner Rectangle 3"/>
          <p:cNvSpPr/>
          <p:nvPr/>
        </p:nvSpPr>
        <p:spPr>
          <a:xfrm>
            <a:off x="304800" y="3124200"/>
            <a:ext cx="8458200" cy="1143000"/>
          </a:xfrm>
          <a:prstGeom prst="snip1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2. </a:t>
            </a:r>
            <a:r>
              <a:rPr lang="ar-SA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ما اسم عاصمتنا؟ </a:t>
            </a:r>
            <a:endParaRPr lang="en-US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nip and Round Single Corner Rectangle 4"/>
          <p:cNvSpPr/>
          <p:nvPr/>
        </p:nvSpPr>
        <p:spPr>
          <a:xfrm>
            <a:off x="152400" y="4724400"/>
            <a:ext cx="8763000" cy="1447800"/>
          </a:xfrm>
          <a:prstGeom prst="snipRound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3. </a:t>
            </a:r>
            <a:r>
              <a:rPr lang="ar-SA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ما هى لفظ المرادف-شاطى </a:t>
            </a:r>
            <a:r>
              <a:rPr lang="ar-SA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؟  </a:t>
            </a:r>
            <a:endParaRPr lang="en-US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71600" y="1143000"/>
            <a:ext cx="6248400" cy="836154"/>
          </a:xfrm>
          <a:prstGeom prst="roundRect">
            <a:avLst>
              <a:gd name="adj" fmla="val 15378"/>
            </a:avLst>
          </a:prstGeom>
          <a:ln/>
        </p:spPr>
        <p:style>
          <a:lnRef idx="2">
            <a:schemeClr val="accent6"/>
          </a:lnRef>
          <a:fillRef idx="1003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44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r>
              <a:rPr lang="ar-SA" sz="44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الواجب المنزل  </a:t>
            </a:r>
            <a:endParaRPr lang="bn-BD" sz="44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7000" y="3040407"/>
            <a:ext cx="7249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اكتب الاجابات على الاسئلة المذكورة فى النص- 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নসে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উল্লেখিত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466076" y="3187581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618873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0260" y="2150745"/>
            <a:ext cx="4983481" cy="390876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ar-SA" sz="9600" b="1" dirty="0" smtClean="0">
                <a:ln/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شكرا كثيرا</a:t>
            </a:r>
          </a:p>
          <a:p>
            <a:pPr algn="ctr"/>
            <a:r>
              <a:rPr lang="bn-BD" sz="13800" b="1" dirty="0" smtClean="0">
                <a:ln/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400" b="1" dirty="0">
              <a:ln/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400" b="1" dirty="0">
              <a:ln/>
              <a:blipFill>
                <a:blip r:embed="rId2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8888" y="1066800"/>
            <a:ext cx="4086225" cy="1015663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2" descr="C:\Users\mr\Desktop\maria\Clipart_Rose_PNG_Pictu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948484" y="1509712"/>
            <a:ext cx="1883791" cy="4129088"/>
          </a:xfrm>
          <a:prstGeom prst="rect">
            <a:avLst/>
          </a:prstGeom>
          <a:noFill/>
        </p:spPr>
      </p:pic>
      <p:pic>
        <p:nvPicPr>
          <p:cNvPr id="5" name="Picture 2" descr="C:\Users\mr\Desktop\maria\Clipart_Rose_PNG_Pictu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809" y="1509712"/>
            <a:ext cx="1883791" cy="4129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085621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0" y="381000"/>
            <a:ext cx="3581400" cy="144655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التعريف</a:t>
            </a:r>
            <a:endParaRPr lang="en-US" sz="8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1905000"/>
            <a:ext cx="190500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ar-SA" sz="4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abic Typesetting" pitchFamily="66" charset="-78"/>
                <a:cs typeface="Arabic Typesetting" pitchFamily="66" charset="-78"/>
              </a:rPr>
              <a:t>المعلم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7400" y="1905000"/>
            <a:ext cx="2209800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ar-SA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الدرس </a:t>
            </a:r>
            <a:endParaRPr lang="en-US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2667000"/>
            <a:ext cx="3886200" cy="378565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ar-SA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يوسف على  </a:t>
            </a:r>
          </a:p>
          <a:p>
            <a:r>
              <a:rPr lang="ar-SA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المعلم المعين(العربى)</a:t>
            </a:r>
          </a:p>
          <a:p>
            <a:r>
              <a:rPr lang="ar-SA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تيباريا كامل مدرسة </a:t>
            </a:r>
          </a:p>
          <a:p>
            <a:r>
              <a:rPr lang="ar-SA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نغرفور تنغائيل</a:t>
            </a:r>
          </a:p>
          <a:p>
            <a:r>
              <a:rPr lang="ar-SA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01736636315 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67200" y="2667000"/>
            <a:ext cx="3810000" cy="378565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r"/>
            <a:r>
              <a:rPr lang="ar-SA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المادة:اللغة العربية</a:t>
            </a:r>
          </a:p>
          <a:p>
            <a:pPr algn="r"/>
            <a:r>
              <a:rPr lang="ar-SA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الموضوع: عاصمتناداكا </a:t>
            </a:r>
          </a:p>
          <a:p>
            <a:pPr algn="r"/>
            <a:r>
              <a:rPr lang="ar-SA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الصف: الثامن</a:t>
            </a:r>
          </a:p>
          <a:p>
            <a:pPr algn="r"/>
            <a:r>
              <a:rPr lang="ar-SA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الحصة: الثالث</a:t>
            </a:r>
          </a:p>
          <a:p>
            <a:pPr algn="r"/>
            <a:r>
              <a:rPr lang="ar-SA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عددالطلاب: 30 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84370873"/>
      </p:ext>
    </p:extLst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2747" y="316217"/>
            <a:ext cx="8931253" cy="707886"/>
          </a:xfrm>
          <a:prstGeom prst="rect">
            <a:avLst/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ar-SA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انظروا الى الصور التالى - </a:t>
            </a:r>
            <a:endParaRPr lang="en-US" sz="4000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270" y="1124291"/>
            <a:ext cx="3005330" cy="199990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rgbClr val="00206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143000"/>
            <a:ext cx="3886200" cy="1981200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47" y="3733801"/>
            <a:ext cx="3573236" cy="220980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924234"/>
            <a:ext cx="3962400" cy="2095566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212747" y="304800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বাইতুল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মোকাররাম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মসজিদ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3048001"/>
            <a:ext cx="289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লালবাগের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কেল্লা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3400" y="59436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শহিদ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মিনার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503433"/>
      </p:ext>
    </p:extLst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4038600"/>
            <a:ext cx="6588947" cy="156966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chemeClr val="tx1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ar-SA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عاصمتنا </a:t>
            </a:r>
            <a:r>
              <a:rPr lang="ar-SA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داكا</a:t>
            </a:r>
          </a:p>
          <a:p>
            <a:pPr algn="ctr">
              <a:spcBef>
                <a:spcPct val="0"/>
              </a:spcBef>
            </a:pPr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রাজধানী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ঢাকা</a:t>
            </a:r>
            <a:endParaRPr lang="ar-SA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990600" y="990600"/>
            <a:ext cx="7467600" cy="2819400"/>
          </a:xfrm>
          <a:prstGeom prst="downArrowCallou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  <a:prstDash val="dash"/>
          </a:ln>
          <a:effectLst>
            <a:glow rad="228600">
              <a:schemeClr val="accent6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اعلان الدرس</a:t>
            </a:r>
            <a:r>
              <a:rPr lang="bn-IN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5966084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89980" y="3886200"/>
            <a:ext cx="72492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371600" y="304800"/>
            <a:ext cx="6705599" cy="1447800"/>
          </a:xfrm>
          <a:prstGeom prst="roundRect">
            <a:avLst>
              <a:gd name="adj" fmla="val 15378"/>
            </a:avLst>
          </a:prstGeom>
          <a:blipFill>
            <a:blip r:embed="rId2"/>
            <a:tile tx="0" ty="0" sx="100000" sy="100000" flip="none" algn="tl"/>
          </a:blip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</a:t>
            </a:r>
            <a:r>
              <a:rPr lang="bn-BD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খনফল</a:t>
            </a:r>
            <a:r>
              <a:rPr lang="en-US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نتيجة التعلم  </a:t>
            </a:r>
            <a:endParaRPr lang="bn-BD" sz="66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anose="02020603050405020304" pitchFamily="18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990600" y="2209800"/>
            <a:ext cx="9992420" cy="397031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r"/>
            <a:r>
              <a:rPr lang="ar-S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بعد نهاية التدريس فى هذا الموضع</a:t>
            </a:r>
            <a:endParaRPr lang="ar-SA" sz="44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يستطيع الطلاب قراءة القصة جيداـ            </a:t>
            </a:r>
          </a:p>
          <a:p>
            <a:pPr algn="r"/>
            <a:r>
              <a:rPr lang="ar-SA" sz="4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يستطيع الطلاب ذكر معانى بعض الكللمات الصعبة </a:t>
            </a:r>
          </a:p>
          <a:p>
            <a:pPr algn="r"/>
            <a:r>
              <a:rPr lang="ar-S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يستطيع الطلاب أن يقول الاجوبة عن ا لاسئلة الملحقة-</a:t>
            </a:r>
            <a:endParaRPr lang="ar-SA" sz="4400" b="1" dirty="0" smtClean="0">
              <a:ln w="1905"/>
              <a:solidFill>
                <a:schemeClr val="tx1">
                  <a:lumMod val="95000"/>
                  <a:lumOff val="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r-SA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يستطيع الطلاب أن يقول كلمات مترادفة ومتضادة</a:t>
            </a:r>
          </a:p>
          <a:p>
            <a:pPr algn="r"/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52600" y="5181600"/>
            <a:ext cx="7249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1524913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uiExpan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14400" y="304800"/>
            <a:ext cx="7086600" cy="1160650"/>
          </a:xfrm>
          <a:prstGeom prst="roundRect">
            <a:avLst>
              <a:gd name="adj" fmla="val 15378"/>
            </a:avLst>
          </a:prstGeom>
          <a:blipFill>
            <a:blip r:embed="rId3"/>
            <a:tile tx="0" ty="0" sx="100000" sy="100000" flip="none" algn="tl"/>
          </a:blipFill>
          <a:ln/>
        </p:spPr>
        <p:style>
          <a:lnRef idx="2">
            <a:schemeClr val="accent6"/>
          </a:lnRef>
          <a:fillRef idx="1003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পঠিত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নস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ar-SA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النص المدروس</a:t>
            </a:r>
            <a:endParaRPr lang="bn-BD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1789093"/>
            <a:ext cx="8839200" cy="36625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عاصمتنا داكا</a:t>
            </a:r>
          </a:p>
          <a:p>
            <a:pPr algn="r"/>
            <a:r>
              <a:rPr lang="ar-S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عاصمتنا داكا- اسمها </a:t>
            </a:r>
            <a:r>
              <a:rPr lang="ar-S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القديم جهانغير نغر- وهى فى وسط البلاد</a:t>
            </a:r>
          </a:p>
          <a:p>
            <a:pPr algn="r"/>
            <a:r>
              <a:rPr lang="ar-S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وهى تقع على شاطئ نهر بورى غنغ- وهى مدينة كبيرة- مساحتها واسعة- يحتاج الانتقال من اقصاها الى اقصاها وقتا طويلا-</a:t>
            </a:r>
          </a:p>
          <a:p>
            <a:pPr algn="r"/>
            <a:r>
              <a:rPr lang="ar-SA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احياوها متعددة مبانيها </a:t>
            </a:r>
            <a:r>
              <a:rPr lang="ar-S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مرتفعة وجميلة- وجوارع طويلة واسعة-</a:t>
            </a:r>
          </a:p>
          <a:p>
            <a:pPr algn="r"/>
            <a:r>
              <a:rPr lang="ar-SA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وفيها الفنادق، والؤسستا الكبيرة، المسفارات وفيها التاريخية احسن منزل، حصن لالباغ- وفى مدينة داكا يسكن حوالى اثنا عشر مليونا نسمة-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493006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228600"/>
            <a:ext cx="7543800" cy="11079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ar-SA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معانى الكلمات الصعبة</a:t>
            </a:r>
            <a:endParaRPr lang="en-US" sz="6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676400"/>
            <a:ext cx="7772400" cy="4524315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lang="ar-SA" sz="4800" b="1" dirty="0" smtClean="0">
                <a:latin typeface="Arabic Typesetting" pitchFamily="66" charset="-78"/>
                <a:cs typeface="Arabic Typesetting" pitchFamily="66" charset="-78"/>
              </a:rPr>
              <a:t>مساحة</a:t>
            </a:r>
            <a:r>
              <a:rPr lang="bn-IN" sz="4800" b="1" dirty="0" smtClean="0">
                <a:latin typeface="Arabic Typesetting" pitchFamily="66" charset="-78"/>
                <a:cs typeface="Arabic Typesetting" pitchFamily="66" charset="-78"/>
              </a:rPr>
              <a:t>   </a:t>
            </a:r>
            <a:endParaRPr lang="ar-SA" sz="48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তীর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                        </a:t>
            </a:r>
            <a:r>
              <a:rPr lang="bn-IN" sz="48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4800" b="1" dirty="0" smtClean="0">
                <a:latin typeface="Arabic Typesetting" pitchFamily="66" charset="-78"/>
                <a:cs typeface="Arabic Typesetting" pitchFamily="66" charset="-78"/>
              </a:rPr>
              <a:t>شاطئ</a:t>
            </a:r>
          </a:p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ঐতিহাসিক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                </a:t>
            </a:r>
            <a:r>
              <a:rPr lang="ar-SA" sz="4800" b="1" dirty="0" smtClean="0">
                <a:latin typeface="Arabic Typesetting" pitchFamily="66" charset="-78"/>
                <a:cs typeface="Arabic Typesetting" pitchFamily="66" charset="-78"/>
              </a:rPr>
              <a:t>التاريخية</a:t>
            </a:r>
          </a:p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মন্ত্রনালয়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ar-SA" sz="4800" b="1" dirty="0" smtClean="0">
                <a:latin typeface="Arabic Typesetting" pitchFamily="66" charset="-78"/>
                <a:cs typeface="Arabic Typesetting" pitchFamily="66" charset="-78"/>
              </a:rPr>
              <a:t>الوزارات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ar-SA" sz="48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সংখ্যক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ar-SA" sz="4800" b="1" dirty="0" smtClean="0">
                <a:latin typeface="Arabic Typesetting" pitchFamily="66" charset="-78"/>
                <a:cs typeface="Arabic Typesetting" pitchFamily="66" charset="-78"/>
              </a:rPr>
              <a:t>متعددة</a:t>
            </a:r>
            <a:r>
              <a:rPr lang="en-US" sz="4800" b="1" dirty="0" smtClean="0">
                <a:latin typeface="Arabic Typesetting" pitchFamily="66" charset="-78"/>
                <a:cs typeface="Arabic Typesetting" pitchFamily="66" charset="-78"/>
              </a:rPr>
              <a:t>   </a:t>
            </a:r>
            <a:endParaRPr lang="ar-SA" sz="48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হোটেল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ar-SA" sz="4800" b="1" dirty="0" smtClean="0">
                <a:latin typeface="Arabic Typesetting" pitchFamily="66" charset="-78"/>
                <a:cs typeface="Arabic Typesetting" pitchFamily="66" charset="-78"/>
              </a:rPr>
              <a:t>الفنادق</a:t>
            </a:r>
            <a:endParaRPr lang="en-US" sz="4800" b="1" dirty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3733800" y="2133600"/>
            <a:ext cx="2819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124200" y="2819400"/>
            <a:ext cx="3810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4267200" y="3581400"/>
            <a:ext cx="2209800" cy="272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886200" y="4343400"/>
            <a:ext cx="2362200" cy="257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4648200" y="5029200"/>
            <a:ext cx="1828800" cy="120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810000" y="5715000"/>
            <a:ext cx="2819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1" y="0"/>
            <a:ext cx="8610600" cy="66171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bn-IN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bn-BD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r>
              <a:rPr lang="ar-SA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العمل الجماعى</a:t>
            </a:r>
            <a:endParaRPr lang="bn-IN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Arabic Typesetting" pitchFamily="66" charset="-78"/>
            </a:endParaRPr>
          </a:p>
          <a:p>
            <a:pPr algn="ctr"/>
            <a:r>
              <a:rPr lang="ar-SA" sz="4800" b="1" dirty="0" smtClean="0">
                <a:ln w="1905"/>
                <a:solidFill>
                  <a:schemeClr val="tx1">
                    <a:lumMod val="95000"/>
                    <a:lumOff val="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الفريق الاول</a:t>
            </a:r>
            <a:r>
              <a:rPr lang="ar-SA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ان يكتب الاجوبة من الاسئلة</a:t>
            </a:r>
          </a:p>
          <a:p>
            <a:pPr algn="ctr"/>
            <a:r>
              <a:rPr lang="ar-SA" sz="48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الفريق الثانى</a:t>
            </a:r>
          </a:p>
          <a:p>
            <a:pPr algn="ctr"/>
            <a:r>
              <a:rPr lang="ar-SA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أن يكتب الكلمات المترادفة</a:t>
            </a:r>
          </a:p>
          <a:p>
            <a:pPr algn="ctr"/>
            <a:r>
              <a:rPr lang="ar-SA" sz="4800" b="1" dirty="0" smtClean="0">
                <a:ln w="1905"/>
                <a:solidFill>
                  <a:schemeClr val="accent3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الفريق الثالث</a:t>
            </a:r>
          </a:p>
          <a:p>
            <a:pPr algn="ctr"/>
            <a:r>
              <a:rPr lang="ar-SA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أن يكتب الكلمات المتضادة </a:t>
            </a:r>
            <a:endParaRPr lang="bn-BD" sz="4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Arabic Typesetting" pitchFamily="66" charset="-78"/>
            </a:endParaRPr>
          </a:p>
          <a:p>
            <a:pPr algn="ctr"/>
            <a:endParaRPr lang="ar-SA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1392072"/>
            <a:ext cx="8222776" cy="55728"/>
          </a:xfrm>
          <a:prstGeom prst="roundRect">
            <a:avLst>
              <a:gd name="adj" fmla="val 15378"/>
            </a:avLst>
          </a:prstGeom>
          <a:blipFill>
            <a:blip r:embed="rId3"/>
            <a:tile tx="0" ty="0" sx="100000" sy="100000" flip="none" algn="tl"/>
          </a:blip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الاسئلة من النص واجوبتها </a:t>
            </a:r>
          </a:p>
          <a:p>
            <a:pPr algn="ctr"/>
            <a:endParaRPr lang="bn-BD" sz="54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" y="1752600"/>
            <a:ext cx="8077200" cy="1447800"/>
          </a:xfrm>
          <a:prstGeom prst="roundRect">
            <a:avLst>
              <a:gd name="adj" fmla="val 15378"/>
            </a:avLst>
          </a:prstGeom>
          <a:blipFill>
            <a:blip r:embed="rId4"/>
            <a:tile tx="0" ty="0" sx="100000" sy="100000" flip="none" algn="tl"/>
          </a:blip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/>
                <a:cs typeface="Arial"/>
              </a:rPr>
              <a:t>1  ما اسم عاصمتنا واين تقع؟ </a:t>
            </a:r>
            <a:r>
              <a:rPr lang="ar-S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09601" y="3581400"/>
            <a:ext cx="7772400" cy="1676400"/>
          </a:xfrm>
          <a:prstGeom prst="roundRect">
            <a:avLst>
              <a:gd name="adj" fmla="val 15378"/>
            </a:avLst>
          </a:prstGeom>
          <a:blipFill>
            <a:blip r:embed="rId5"/>
            <a:tile tx="0" ty="0" sx="100000" sy="100000" flip="none" algn="tl"/>
          </a:blip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الجواب: اسم عاصمتنا داكا- وهى على شاطئ نهر بورى غنغا- </a:t>
            </a:r>
            <a:endParaRPr lang="ar-SA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594896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1306</TotalTime>
  <Words>393</Words>
  <Application>Microsoft Office PowerPoint</Application>
  <PresentationFormat>On-screen Show (4:3)</PresentationFormat>
  <Paragraphs>106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Arabic Typesetting</vt:lpstr>
      <vt:lpstr>Arial</vt:lpstr>
      <vt:lpstr>Calibri</vt:lpstr>
      <vt:lpstr>Georgia</vt:lpstr>
      <vt:lpstr>NikoshBAN</vt:lpstr>
      <vt:lpstr>Times New Roman</vt:lpstr>
      <vt:lpstr>Trebuchet MS</vt:lpstr>
      <vt:lpstr>Vrinda</vt:lpstr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PKM</dc:creator>
  <cp:lastModifiedBy>yousuf.ali19852019@gmail.com</cp:lastModifiedBy>
  <cp:revision>298</cp:revision>
  <dcterms:created xsi:type="dcterms:W3CDTF">2015-05-23T05:54:04Z</dcterms:created>
  <dcterms:modified xsi:type="dcterms:W3CDTF">2020-01-16T07:24:49Z</dcterms:modified>
</cp:coreProperties>
</file>