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2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8000"/>
    <a:srgbClr val="0000FF"/>
    <a:srgbClr val="0000CC"/>
    <a:srgbClr val="FF00FF"/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920A0-0C37-4B3F-A9FC-AACD7BB6D54B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73168-B1E8-4B2D-89BB-6569126F55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54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3168-B1E8-4B2D-89BB-6569126F559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" y="-20598"/>
            <a:ext cx="9144000" cy="68785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সবাইকে              শুভেচ্ছা </a:t>
            </a:r>
            <a:endParaRPr lang="en-US" sz="72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19812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আয়তঃ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যে চতুর্ভুজের বিপরীত বাহু দুইটি সমান এবং প্রত্যেক কোণ সমকোণ তাকে আয়ত বলে 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0292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বর্গঃ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যে চতুর্ভুজের চারটি বাহু সমান এবং কোণ গুলো সমকোণ তাকে বর্গ বলে।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7000" y="228600"/>
            <a:ext cx="32766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00400" y="3276600"/>
            <a:ext cx="16002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56112" y="64827"/>
            <a:ext cx="3539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8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1540666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দলঃ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তোমার শ্রেণিকক্ষ হতে আয়তাকার ৫টি বস্তুর নাম লিখ।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581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5594" y="3447392"/>
            <a:ext cx="6937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দলঃ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শ্রেণিকক্ষ হতে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বর্গাকার ৫টি বস্তুর নাম লিখ।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" y="1208964"/>
            <a:ext cx="1066800" cy="5649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078104"/>
            <a:ext cx="3886200" cy="1787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35041Raganigandha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0"/>
            <a:ext cx="3124200" cy="2286000"/>
          </a:xfrm>
          <a:prstGeom prst="rect">
            <a:avLst/>
          </a:prstGeom>
        </p:spPr>
      </p:pic>
      <p:pic>
        <p:nvPicPr>
          <p:cNvPr id="7" name="Picture 6" descr="135041Raganigandha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572000"/>
            <a:ext cx="3124200" cy="2286000"/>
          </a:xfrm>
          <a:prstGeom prst="rect">
            <a:avLst/>
          </a:prstGeom>
        </p:spPr>
      </p:pic>
      <p:pic>
        <p:nvPicPr>
          <p:cNvPr id="8" name="Picture 7" descr="135041Raganigandha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572000"/>
            <a:ext cx="28956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381000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524000"/>
            <a:ext cx="838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প্রত্যেকে একটি করে আয়ত ও একটি করে বর্গ আঁক </a:t>
            </a:r>
            <a:r>
              <a:rPr lang="en-US" sz="6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6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3716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পাঠ্য বইয়ের </a:t>
            </a:r>
            <a:r>
              <a:rPr lang="en-US" sz="8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112</a:t>
            </a:r>
            <a:r>
              <a:rPr lang="bn-IN" sz="8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নং পৃষ্ঠা বের করে বিষয় গুলো মিলিয়ে নাও । </a:t>
            </a:r>
            <a:endParaRPr lang="en-US" sz="80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14600" y="27296"/>
            <a:ext cx="4038600" cy="1877704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7432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        চিত্রটির নাম কি?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815798"/>
            <a:ext cx="1219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0" y="3962400"/>
            <a:ext cx="914400" cy="923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7800" y="3976048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চিত্রটির নাম কি ? 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3962400"/>
            <a:ext cx="8354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endParaRPr lang="en-US" sz="5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6236"/>
            <a:ext cx="1333500" cy="76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2600" y="50292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৩.বর্গ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66" y="6070979"/>
            <a:ext cx="1333500" cy="76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66" y="0"/>
            <a:ext cx="133350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35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tus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099"/>
            <a:ext cx="9144000" cy="708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05553"/>
            <a:ext cx="655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en-US" sz="8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552103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তোমরা বাড়ি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আয়তাকার ও বর্গাকার আকৃতির ৩টি করে চিত্র আঁকবে । 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সবাইকে অনেক ধন্যবাদ </a:t>
            </a:r>
            <a:endParaRPr lang="en-US" sz="8800" dirty="0"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ansad_1269449731_3-26235_1231000301246_1416281512_30550846_293668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89916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25146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আব্দুল মতিন সেখ 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32766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0386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ভুড়ভুড়িয়া সরকারি প্রাথমিক বিদ্যালয়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48006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সিরাজগঞ্জ সদর,সিরাজগঞ্জ।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240_F_136796958_w7T4GWvzYCWu4ee5dfDdR2cIhq3q7MI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5943600"/>
            <a:ext cx="3606800" cy="914400"/>
          </a:xfrm>
          <a:prstGeom prst="rect">
            <a:avLst/>
          </a:prstGeom>
        </p:spPr>
      </p:pic>
      <p:pic>
        <p:nvPicPr>
          <p:cNvPr id="9" name="Picture 8" descr="vintage-flower-clipart-vintage-rose-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440050" y="1440050"/>
            <a:ext cx="4251700" cy="1371600"/>
          </a:xfrm>
          <a:prstGeom prst="rect">
            <a:avLst/>
          </a:prstGeom>
        </p:spPr>
      </p:pic>
      <p:sp>
        <p:nvSpPr>
          <p:cNvPr id="10" name="Horizontal Scroll 9"/>
          <p:cNvSpPr/>
          <p:nvPr/>
        </p:nvSpPr>
        <p:spPr>
          <a:xfrm>
            <a:off x="2514600" y="533400"/>
            <a:ext cx="4572000" cy="1676400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উপস্থাপনায়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পাঠ পরিচিতি 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569660"/>
            <a:ext cx="5867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বিষয়ঃ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প্রাথমিক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শ্রেণীঃ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 তৃতীয়   </a:t>
            </a:r>
          </a:p>
          <a:p>
            <a:r>
              <a:rPr lang="bn-IN" sz="4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    পাঠঃ   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জ্যামিতি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     সময়ঃ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 ৪৫ মিনিট । </a:t>
            </a:r>
          </a:p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তারিখঃ    ১০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/০১/২০২০ খ্রি.।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4644"/>
            <a:ext cx="9144000" cy="1168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শিখনফল </a:t>
            </a:r>
            <a:endParaRPr lang="en-US" sz="9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04800"/>
            <a:ext cx="1371599" cy="1371599"/>
          </a:xfrm>
          <a:prstGeom prst="rect">
            <a:avLst/>
          </a:prstGeom>
        </p:spPr>
      </p:pic>
      <p:pic>
        <p:nvPicPr>
          <p:cNvPr id="5" name="Picture 4" descr="f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81000"/>
            <a:ext cx="1371599" cy="1371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1336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২৯.১.১ বিভিন্ন আকৃতির চতুর্ভুজ চিনে আয়ত ও বর্গ সনাক্ত করতে পারবে । </a:t>
            </a:r>
            <a:endParaRPr lang="en-US" sz="60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1910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২৯.১.২ আয়ত ও বর্গ আঁকতে পারবে । </a:t>
            </a:r>
            <a:endParaRPr lang="en-US" sz="60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f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1"/>
            <a:ext cx="1371599" cy="1371599"/>
          </a:xfrm>
          <a:prstGeom prst="rect">
            <a:avLst/>
          </a:prstGeom>
        </p:spPr>
      </p:pic>
      <p:pic>
        <p:nvPicPr>
          <p:cNvPr id="9" name="Picture 8" descr="f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1" y="5486401"/>
            <a:ext cx="1371599" cy="1371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86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15" y="2947920"/>
            <a:ext cx="1038370" cy="962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8173" y="-247829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এসো কয়েকটি ছবি দেখি </a:t>
            </a:r>
            <a:endParaRPr lang="en-US" sz="7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Triangle 11"/>
          <p:cNvSpPr/>
          <p:nvPr/>
        </p:nvSpPr>
        <p:spPr>
          <a:xfrm>
            <a:off x="1676400" y="3390900"/>
            <a:ext cx="2362200" cy="205740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86400" y="3926469"/>
            <a:ext cx="25908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86400" y="952500"/>
            <a:ext cx="17526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1295400" y="952500"/>
            <a:ext cx="2209800" cy="21336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6096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এখানে কয়টি আকৃতি দেখা যাচ্ছে?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4" grpId="0" animBg="1"/>
      <p:bldP spid="15" grpId="0" animBg="1"/>
      <p:bldP spid="21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52400"/>
            <a:ext cx="8077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  </a:t>
            </a:r>
            <a:endParaRPr lang="en-US" sz="115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76400"/>
            <a:ext cx="7391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      চতুর্ভুজ </a:t>
            </a:r>
            <a:endParaRPr lang="en-US" sz="115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00"/>
            <a:ext cx="91440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810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বাস্তব পর্যায়   </a:t>
            </a:r>
            <a:endParaRPr lang="en-US" sz="7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6f733f35c50eae6239413e1b3fdf61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6200"/>
            <a:ext cx="9144000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4478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আয়তাকারঃ মোবাইল,কাগজ ইত্যাদি।</a:t>
            </a:r>
          </a:p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বর্গাকারঃ খেলনা,কাগজ ইত্যাদি।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     এসো ছবি দেখি </a:t>
            </a:r>
            <a:endParaRPr lang="en-US" sz="7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8143" y="1562100"/>
            <a:ext cx="4495800" cy="2667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601269" y="1485900"/>
            <a:ext cx="2819400" cy="27432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0" y="4438471"/>
            <a:ext cx="182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আয়ত </a:t>
            </a:r>
            <a:endParaRPr lang="en-US" sz="66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0" y="4346138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বর্গ</a:t>
            </a:r>
            <a:endParaRPr lang="en-US" sz="7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1" y="60198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227</Words>
  <Application>Microsoft Office PowerPoint</Application>
  <PresentationFormat>On-screen Show (4:3)</PresentationFormat>
  <Paragraphs>47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PDB</dc:creator>
  <cp:lastModifiedBy>VURVURIYA GPS</cp:lastModifiedBy>
  <cp:revision>146</cp:revision>
  <dcterms:created xsi:type="dcterms:W3CDTF">2006-08-16T00:00:00Z</dcterms:created>
  <dcterms:modified xsi:type="dcterms:W3CDTF">2020-01-16T01:14:13Z</dcterms:modified>
</cp:coreProperties>
</file>