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70" r:id="rId12"/>
    <p:sldId id="265" r:id="rId13"/>
    <p:sldId id="266" r:id="rId14"/>
    <p:sldId id="268" r:id="rId15"/>
    <p:sldId id="269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5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457200"/>
            <a:ext cx="5334000" cy="1600200"/>
          </a:xfrm>
        </p:spPr>
        <p:txBody>
          <a:bodyPr>
            <a:noAutofit/>
          </a:bodyPr>
          <a:lstStyle/>
          <a:p>
            <a:r>
              <a:rPr lang="bn-BD" sz="8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do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0" y="1113914"/>
            <a:ext cx="6019800" cy="4586062"/>
          </a:xfrm>
          <a:ln w="76200"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371600" y="20574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002060"/>
                </a:solidFill>
              </a:rPr>
              <a:t>স্বাগতম</a:t>
            </a:r>
            <a:endParaRPr lang="en-US" sz="199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 rot="19532081">
            <a:off x="5612815" y="2136699"/>
            <a:ext cx="1172479" cy="271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20929427">
            <a:off x="931337" y="5342475"/>
            <a:ext cx="1454059" cy="317033"/>
          </a:xfrm>
          <a:prstGeom prst="rightArrow">
            <a:avLst>
              <a:gd name="adj1" fmla="val 5207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20448516">
            <a:off x="6088584" y="5449006"/>
            <a:ext cx="1252575" cy="296969"/>
          </a:xfrm>
          <a:prstGeom prst="rightArrow">
            <a:avLst>
              <a:gd name="adj1" fmla="val 6257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14400" y="2209800"/>
            <a:ext cx="1600200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50"/>
                </a:solidFill>
              </a:rPr>
              <a:t>সমতল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05600" y="2209800"/>
            <a:ext cx="144780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সমতল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362200" y="5486400"/>
            <a:ext cx="152400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</a:rPr>
              <a:t>বক্রতল</a:t>
            </a:r>
            <a:r>
              <a:rPr lang="bn-BD" sz="4000" dirty="0" smtClean="0"/>
              <a:t> 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7330440" y="5623560"/>
            <a:ext cx="1447800" cy="76944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50"/>
                </a:solidFill>
              </a:rPr>
              <a:t>বক্রতল</a:t>
            </a:r>
            <a:endParaRPr lang="en-US" sz="4400" dirty="0">
              <a:solidFill>
                <a:srgbClr val="00B050"/>
              </a:solidFill>
            </a:endParaRPr>
          </a:p>
        </p:txBody>
      </p:sp>
      <p:pic>
        <p:nvPicPr>
          <p:cNvPr id="17" name="Picture 16" descr="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705600" y="3733800"/>
            <a:ext cx="1524000" cy="1524000"/>
          </a:xfrm>
          <a:prstGeom prst="rect">
            <a:avLst/>
          </a:prstGeom>
        </p:spPr>
      </p:pic>
      <p:pic>
        <p:nvPicPr>
          <p:cNvPr id="18" name="Picture 17" descr="c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3581400"/>
            <a:ext cx="1945696" cy="1868917"/>
          </a:xfrm>
          <a:prstGeom prst="rect">
            <a:avLst/>
          </a:prstGeom>
        </p:spPr>
      </p:pic>
      <p:pic>
        <p:nvPicPr>
          <p:cNvPr id="19" name="Picture 18" descr="11914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3758" y="381000"/>
            <a:ext cx="3009042" cy="1416395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>
          <a:xfrm rot="20148651">
            <a:off x="577282" y="1779572"/>
            <a:ext cx="1254138" cy="260941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PPSSMPK25_small_storage_boxes_25_pac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457200"/>
            <a:ext cx="2286000" cy="154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914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3200400" cy="1418845"/>
          </a:xfrm>
          <a:prstGeom prst="rect">
            <a:avLst/>
          </a:prstGeom>
        </p:spPr>
      </p:pic>
      <p:pic>
        <p:nvPicPr>
          <p:cNvPr id="3" name="Picture 2" descr="brass-patili-500x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0"/>
            <a:ext cx="1955800" cy="19558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105400" y="914400"/>
            <a:ext cx="22098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43800" y="381000"/>
            <a:ext cx="8931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…</a:t>
            </a:r>
            <a:endParaRPr lang="en-US" sz="8000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5715000"/>
            <a:ext cx="1447800" cy="70788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সমতল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5791200"/>
            <a:ext cx="1524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বক্রতল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5791200"/>
            <a:ext cx="11430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রেখা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2800" y="5943600"/>
            <a:ext cx="12192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বিন্দু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111E-6 L 0.00833 -0.62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-0.588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-0.01667 -0.655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0.01667 -0.611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4000" y="228600"/>
            <a:ext cx="5943600" cy="2133600"/>
          </a:xfrm>
          <a:prstGeom prst="ellips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/>
              <a:t> দলীয় কাজ 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3657600"/>
            <a:ext cx="38100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dirty="0" smtClean="0">
                <a:solidFill>
                  <a:srgbClr val="0070C0"/>
                </a:solidFill>
              </a:rPr>
              <a:t> ৪টি বিন্দু একেঁ দেখাও।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3657600"/>
            <a:ext cx="3973975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dirty="0" smtClean="0">
                <a:solidFill>
                  <a:srgbClr val="7030A0"/>
                </a:solidFill>
              </a:rPr>
              <a:t> ২টি রেখা একেঁ দেখাও।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5410200"/>
            <a:ext cx="6400800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dirty="0" smtClean="0">
                <a:solidFill>
                  <a:srgbClr val="0070C0"/>
                </a:solidFill>
              </a:rPr>
              <a:t> ২টি জিনিসের নাম লেখ।যাদের তল দেখতে বক্রতল।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1" y="2514600"/>
            <a:ext cx="17526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</a:rPr>
              <a:t>বিন্দু দলঃ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19800" y="2590800"/>
            <a:ext cx="163859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</a:rPr>
              <a:t>রেখা দলঃ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33800" y="4572000"/>
            <a:ext cx="153118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</a:rPr>
              <a:t>তল দলঃ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286000"/>
            <a:ext cx="7391400" cy="1314450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bn-BD" dirty="0" smtClean="0">
                <a:solidFill>
                  <a:srgbClr val="0070C0"/>
                </a:solidFill>
              </a:rPr>
              <a:t>পাঠ্যপুস্তকের সাথে সংযোগ করব।  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152400"/>
            <a:ext cx="2743200" cy="101566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B0F0"/>
                </a:solidFill>
              </a:rPr>
              <a:t>মুল্যায়ন</a:t>
            </a:r>
            <a:r>
              <a:rPr lang="bn-BD" sz="6000" dirty="0" smtClean="0"/>
              <a:t> </a:t>
            </a:r>
            <a:endParaRPr lang="en-US" sz="6000" dirty="0"/>
          </a:p>
        </p:txBody>
      </p:sp>
      <p:pic>
        <p:nvPicPr>
          <p:cNvPr id="4" name="Picture 3" descr="c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6400800" y="1143000"/>
            <a:ext cx="1905000" cy="1829824"/>
          </a:xfrm>
          <a:prstGeom prst="rect">
            <a:avLst/>
          </a:prstGeom>
        </p:spPr>
      </p:pic>
      <p:pic>
        <p:nvPicPr>
          <p:cNvPr id="6" name="Picture 5" descr="f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114800"/>
            <a:ext cx="2362200" cy="1552896"/>
          </a:xfrm>
          <a:prstGeom prst="rect">
            <a:avLst/>
          </a:prstGeom>
        </p:spPr>
      </p:pic>
      <p:pic>
        <p:nvPicPr>
          <p:cNvPr id="8" name="Picture 7" descr="imag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3810000"/>
            <a:ext cx="2619375" cy="1743075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172200" y="403860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…..</a:t>
            </a:r>
            <a:endParaRPr lang="en-US" sz="9600" dirty="0"/>
          </a:p>
        </p:txBody>
      </p:sp>
      <p:pic>
        <p:nvPicPr>
          <p:cNvPr id="10" name="Picture 9" descr="book-wine-box-1000x10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1219200"/>
            <a:ext cx="24384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0"/>
            <a:ext cx="8610600" cy="28007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প্রশ্নঃ </a:t>
            </a:r>
          </a:p>
          <a:p>
            <a:r>
              <a:rPr lang="bn-BD" sz="4800" dirty="0" smtClean="0"/>
              <a:t>১।ছবিতে কয়টি জিনিসে সমতল আছে লিখ।</a:t>
            </a:r>
            <a:endParaRPr lang="bn-BD" sz="6000" dirty="0" smtClean="0"/>
          </a:p>
          <a:p>
            <a:r>
              <a:rPr lang="bn-BD" sz="4000" dirty="0" smtClean="0"/>
              <a:t>২।বিন্দুর সংখ্যা কয়টি খাতায় লিখ।</a:t>
            </a:r>
          </a:p>
          <a:p>
            <a:r>
              <a:rPr lang="bn-BD" sz="4000" dirty="0" smtClean="0"/>
              <a:t>৩।একটি বলের তল কেমন?   </a:t>
            </a: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tterf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143000"/>
            <a:ext cx="6219139" cy="4467415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 rot="20562165">
            <a:off x="1783198" y="1163966"/>
            <a:ext cx="465498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C00000"/>
                </a:solidFill>
              </a:rPr>
              <a:t>সবাইকে অশেষ </a:t>
            </a:r>
            <a:r>
              <a:rPr lang="bn-BD" sz="8000" dirty="0" smtClean="0">
                <a:solidFill>
                  <a:srgbClr val="C00000"/>
                </a:solidFill>
              </a:rPr>
              <a:t>ধন্যবাদ 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533400"/>
            <a:ext cx="4572000" cy="10668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bn-BD" dirty="0" smtClean="0"/>
              <a:t/>
            </a:r>
            <a:br>
              <a:rPr lang="bn-BD" dirty="0" smtClean="0"/>
            </a:br>
            <a:r>
              <a:rPr lang="bn-BD" sz="6700" dirty="0" smtClean="0">
                <a:solidFill>
                  <a:srgbClr val="0070C0"/>
                </a:solidFill>
              </a:rPr>
              <a:t>শিক্ষক পরিচিতি </a:t>
            </a:r>
            <a:r>
              <a:rPr lang="bn-BD" dirty="0" smtClean="0">
                <a:solidFill>
                  <a:srgbClr val="0070C0"/>
                </a:solidFill>
              </a:rPr>
              <a:t/>
            </a:r>
            <a:br>
              <a:rPr lang="bn-BD" dirty="0" smtClean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905000"/>
            <a:ext cx="6172200" cy="2286001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জেবুন নেছা জাহান</a:t>
            </a:r>
          </a:p>
          <a:p>
            <a:pPr algn="ctr">
              <a:buNone/>
            </a:pP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>
              <a:buNone/>
            </a:pP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দেবীপুর সরকারি প্রাথমিক বিদ্যালয় </a:t>
            </a:r>
          </a:p>
          <a:p>
            <a:pPr algn="ctr">
              <a:buNone/>
            </a:pPr>
            <a:r>
              <a:rPr lang="bn-BD" sz="4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ধামইরহাট,নওগাঁ।</a:t>
            </a:r>
            <a:r>
              <a:rPr lang="bn-BD" sz="4800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endParaRPr lang="en-US" sz="4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5181600" cy="1143000"/>
          </a:xfrm>
          <a:solidFill>
            <a:schemeClr val="tx2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33600"/>
            <a:ext cx="5334000" cy="2667000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bn-BD" sz="3600" dirty="0" smtClean="0"/>
              <a:t>        </a:t>
            </a:r>
            <a:r>
              <a:rPr lang="bn-BD" sz="3600" dirty="0" smtClean="0">
                <a:solidFill>
                  <a:srgbClr val="C00000"/>
                </a:solidFill>
              </a:rPr>
              <a:t>বিষয়ঃগনিত</a:t>
            </a:r>
          </a:p>
          <a:p>
            <a:pPr>
              <a:buNone/>
            </a:pPr>
            <a:r>
              <a:rPr lang="bn-BD" sz="3600" dirty="0" smtClean="0"/>
              <a:t>        </a:t>
            </a:r>
            <a:r>
              <a:rPr lang="bn-BD" sz="3600" dirty="0" smtClean="0">
                <a:solidFill>
                  <a:srgbClr val="00B0F0"/>
                </a:solidFill>
              </a:rPr>
              <a:t>শ্রেণিঃ তৃতীয় </a:t>
            </a:r>
          </a:p>
          <a:p>
            <a:pPr>
              <a:buNone/>
            </a:pPr>
            <a:r>
              <a:rPr lang="bn-BD" sz="3600" dirty="0" smtClean="0"/>
              <a:t>        </a:t>
            </a:r>
            <a:r>
              <a:rPr lang="bn-BD" sz="3600" dirty="0" smtClean="0">
                <a:solidFill>
                  <a:srgbClr val="00B050"/>
                </a:solidFill>
              </a:rPr>
              <a:t>পাঠের শিরোনামঃ জ্যামিতি</a:t>
            </a:r>
          </a:p>
          <a:p>
            <a:pPr>
              <a:buNone/>
            </a:pPr>
            <a:r>
              <a:rPr lang="bn-BD" sz="3600" dirty="0" smtClean="0"/>
              <a:t>       </a:t>
            </a:r>
            <a:r>
              <a:rPr lang="bn-BD" sz="3600" dirty="0" smtClean="0">
                <a:solidFill>
                  <a:srgbClr val="0070C0"/>
                </a:solidFill>
              </a:rPr>
              <a:t>পাঠ্যাংশঃ বিন্দু, রেখা, তল 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</a:p>
          <a:p>
            <a:pPr>
              <a:buFont typeface="Wingdings" pitchFamily="2" charset="2"/>
              <a:buChar char="v"/>
            </a:pPr>
            <a:r>
              <a:rPr lang="bn-BD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২৮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পরিচিত বস্তু থেকে তল,রেখা ও বিন্দু শনাক্ত করতে পারবে। </a:t>
            </a:r>
          </a:p>
          <a:p>
            <a:pPr>
              <a:buFont typeface="Wingdings" pitchFamily="2" charset="2"/>
              <a:buChar char="v"/>
            </a:pP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28.1.2: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সমতল ও বক্রতল চিনে বলতে পারবে।  </a:t>
            </a:r>
            <a:endPara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524000"/>
            <a:ext cx="579120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গল্পের মাধ্যমে আবেগ সৃষ্টি করব।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3200400" y="609600"/>
            <a:ext cx="1981200" cy="1676400"/>
          </a:xfrm>
          <a:prstGeom prst="rect">
            <a:avLst/>
          </a:prstGeom>
        </p:spPr>
      </p:pic>
      <p:pic>
        <p:nvPicPr>
          <p:cNvPr id="4" name="Picture 3" descr="d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457201"/>
            <a:ext cx="1905000" cy="2051538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Minus 4"/>
          <p:cNvSpPr/>
          <p:nvPr/>
        </p:nvSpPr>
        <p:spPr>
          <a:xfrm>
            <a:off x="533400" y="3124200"/>
            <a:ext cx="6858000" cy="152400"/>
          </a:xfrm>
          <a:prstGeom prst="mathMinus">
            <a:avLst>
              <a:gd name="adj1" fmla="val 36354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3352800"/>
            <a:ext cx="3124200" cy="24384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95800" y="3886200"/>
            <a:ext cx="3886200" cy="20574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30762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bn-BD" sz="8000" dirty="0" smtClean="0">
                <a:solidFill>
                  <a:schemeClr val="accent6">
                    <a:lumMod val="75000"/>
                  </a:schemeClr>
                </a:solidFill>
              </a:rPr>
              <a:t>আজকের পাঠঃ বিন্দু,রেখা ও তল।</a:t>
            </a:r>
            <a:endParaRPr lang="en-US" sz="8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762000" y="228600"/>
            <a:ext cx="1143000" cy="838200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2">
                    <a:lumMod val="50000"/>
                  </a:schemeClr>
                </a:solidFill>
              </a:rPr>
              <a:t>বিন্দু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533400" y="1981200"/>
            <a:ext cx="1219200" cy="789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accent4">
                    <a:lumMod val="50000"/>
                  </a:schemeClr>
                </a:solidFill>
              </a:rPr>
              <a:t>রেখা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4800" y="2895600"/>
            <a:ext cx="1295400" cy="914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accent4">
                    <a:lumMod val="50000"/>
                  </a:schemeClr>
                </a:solidFill>
              </a:rPr>
              <a:t>তল</a:t>
            </a:r>
            <a:r>
              <a:rPr lang="bn-BD" sz="4000" dirty="0" smtClean="0"/>
              <a:t>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66800"/>
            <a:ext cx="64008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একটি ফোঁটার মত আকৃতিকে বিন্দু বলে</a:t>
            </a:r>
            <a:r>
              <a:rPr lang="bn-BD" dirty="0" smtClean="0"/>
              <a:t>।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609600"/>
            <a:ext cx="1143000" cy="132343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2209800"/>
            <a:ext cx="69342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দুইটি বিন্দু দাগ টেনে মিলিত করলে রেখা পাওয়া যায়।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3429000"/>
            <a:ext cx="58674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কোন বস্তুর  নিচের আংশকে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তল বলে।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191000"/>
            <a:ext cx="60960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যেবস্তুর তল সমান তাকে সমতল বলে। 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457200" y="5181600"/>
            <a:ext cx="655320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BD" sz="4000" dirty="0" smtClean="0">
                <a:solidFill>
                  <a:prstClr val="black"/>
                </a:solidFill>
              </a:rPr>
              <a:t>যেবস্তুর তল সমান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prstClr val="black"/>
                </a:solidFill>
              </a:rPr>
              <a:t>তাকে বক্রতল বলে। </a:t>
            </a:r>
            <a:endParaRPr lang="en-US" sz="4000" dirty="0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257800" y="3048000"/>
            <a:ext cx="3352800" cy="158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11914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3810000"/>
            <a:ext cx="2209800" cy="979678"/>
          </a:xfrm>
          <a:prstGeom prst="rect">
            <a:avLst/>
          </a:prstGeom>
        </p:spPr>
      </p:pic>
      <p:pic>
        <p:nvPicPr>
          <p:cNvPr id="14" name="Picture 13" descr="brass-patili-500x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4876800"/>
            <a:ext cx="16764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1371600" cy="1569660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……….</a:t>
            </a:r>
            <a:endParaRPr lang="en-US" sz="4800" dirty="0"/>
          </a:p>
        </p:txBody>
      </p:sp>
      <p:cxnSp>
        <p:nvCxnSpPr>
          <p:cNvPr id="4" name="Straight Connector 3"/>
          <p:cNvCxnSpPr/>
          <p:nvPr/>
        </p:nvCxnSpPr>
        <p:spPr>
          <a:xfrm rot="5400000" flipH="1" flipV="1">
            <a:off x="7049294" y="2172494"/>
            <a:ext cx="3198812" cy="3810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362200" y="3886200"/>
            <a:ext cx="4191000" cy="77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096000" y="3200400"/>
            <a:ext cx="39786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solidFill>
                  <a:prstClr val="black"/>
                </a:solidFill>
              </a:rPr>
              <a:t>.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86000" y="3124200"/>
            <a:ext cx="39786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solidFill>
                  <a:prstClr val="black"/>
                </a:solidFill>
              </a:rPr>
              <a:t>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" y="2286000"/>
            <a:ext cx="12954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</a:rPr>
              <a:t>বিন্দু</a:t>
            </a:r>
            <a:r>
              <a:rPr lang="bn-BD" sz="1400" dirty="0" smtClean="0"/>
              <a:t> 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 rot="20859962">
            <a:off x="7144516" y="3981614"/>
            <a:ext cx="96318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 </a:t>
            </a:r>
            <a:r>
              <a:rPr lang="bn-BD" sz="3600" dirty="0" smtClean="0">
                <a:solidFill>
                  <a:schemeClr val="tx2">
                    <a:lumMod val="75000"/>
                  </a:schemeClr>
                </a:solidFill>
              </a:rPr>
              <a:t>রেখা</a:t>
            </a:r>
            <a:r>
              <a:rPr lang="bn-BD" sz="3600" dirty="0" smtClean="0"/>
              <a:t> 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3200400" y="4267201"/>
            <a:ext cx="12954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রেখা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5410200"/>
            <a:ext cx="73152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</a:rPr>
              <a:t>একক কাজঃ প্রত্যেকে একটি করে  বিন্দু ও রেখা আকাঁও। 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11" name="Picture 10" descr="Butterfly-Wallpapers-13-2560-x-17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609600"/>
            <a:ext cx="2362200" cy="1476375"/>
          </a:xfrm>
          <a:prstGeom prst="rect">
            <a:avLst/>
          </a:prstGeom>
        </p:spPr>
      </p:pic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609600"/>
            <a:ext cx="2619375" cy="17430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0" y="2514600"/>
            <a:ext cx="17526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</a:rPr>
              <a:t>ডানাতে বিন্দু 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0" y="2590800"/>
            <a:ext cx="19812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বৃষ্টির ফোঁটা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/>
      <p:bldP spid="19" grpId="0" animBg="1"/>
      <p:bldP spid="20" grpId="0" animBg="1"/>
      <p:bldP spid="21" grpId="0" animBg="1"/>
      <p:bldP spid="10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211</Words>
  <Application>Microsoft Office PowerPoint</Application>
  <PresentationFormat>On-screen Show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</vt:lpstr>
      <vt:lpstr> শিক্ষক পরিচিতি  </vt:lpstr>
      <vt:lpstr>পাঠ পরিচিতি </vt:lpstr>
      <vt:lpstr>Slide 4</vt:lpstr>
      <vt:lpstr>Slide 5</vt:lpstr>
      <vt:lpstr>Slide 6</vt:lpstr>
      <vt:lpstr>আজকের পাঠঃ বিন্দু,রেখা ও তল।</vt:lpstr>
      <vt:lpstr>Slide 8</vt:lpstr>
      <vt:lpstr>Slide 9</vt:lpstr>
      <vt:lpstr>Slide 10</vt:lpstr>
      <vt:lpstr>Slide 11</vt:lpstr>
      <vt:lpstr>Slide 12</vt:lpstr>
      <vt:lpstr>পাঠ্যপুস্তকের সাথে সংযোগ করব।  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94</cp:revision>
  <dcterms:created xsi:type="dcterms:W3CDTF">2006-08-16T00:00:00Z</dcterms:created>
  <dcterms:modified xsi:type="dcterms:W3CDTF">2020-01-16T06:20:40Z</dcterms:modified>
</cp:coreProperties>
</file>