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0" r:id="rId4"/>
    <p:sldId id="259" r:id="rId5"/>
    <p:sldId id="261" r:id="rId6"/>
    <p:sldId id="264" r:id="rId7"/>
    <p:sldId id="265" r:id="rId8"/>
    <p:sldId id="262" r:id="rId9"/>
    <p:sldId id="266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326" y="1828800"/>
            <a:ext cx="4433074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381000"/>
            <a:ext cx="6096000" cy="83099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সবাইকে গোলাপের সুভেচ্ছা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19200"/>
            <a:ext cx="79248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তোমাদের পাঠ্য বই এর ৮৬ নম্বর পাতা খোল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32766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4191000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 -ঘড়ির সবচেয়ে ছোট কাঁটাটি কী নির্দেশ করে বল।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২-ঘড়ির মাঝাড়ি কাঁটাটি কী নির্দেশ করে বল।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৩-ঘড়ির বড়ো কাঁটাটি কী নির্দেশ করে বল।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457200"/>
            <a:ext cx="2819400" cy="1446550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ঘড়ি দেখে সময় বল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lipart-clock-wallpaper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057400"/>
            <a:ext cx="1905000" cy="1524000"/>
          </a:xfrm>
          <a:prstGeom prst="rect">
            <a:avLst/>
          </a:prstGeom>
        </p:spPr>
      </p:pic>
      <p:pic>
        <p:nvPicPr>
          <p:cNvPr id="6" name="Picture 5" descr="61Ezti5ddPL._SY355_.p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581400"/>
            <a:ext cx="2133600" cy="2133600"/>
          </a:xfrm>
          <a:prstGeom prst="rect">
            <a:avLst/>
          </a:prstGeom>
        </p:spPr>
      </p:pic>
      <p:pic>
        <p:nvPicPr>
          <p:cNvPr id="8" name="Picture 7" descr="F6699252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37338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33800" y="2819400"/>
            <a:ext cx="990600" cy="990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Isosceles Triangle 2"/>
          <p:cNvSpPr/>
          <p:nvPr/>
        </p:nvSpPr>
        <p:spPr>
          <a:xfrm rot="5400000">
            <a:off x="4953000" y="2667000"/>
            <a:ext cx="762000" cy="121920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3429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ঘন্টার কাঁটা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3810000" y="990600"/>
            <a:ext cx="762000" cy="1828800"/>
          </a:xfrm>
          <a:prstGeom prst="triangle">
            <a:avLst>
              <a:gd name="adj" fmla="val 5263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1219200" y="1219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মিনিটের কাঁটা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6200000">
            <a:off x="2552700" y="2324100"/>
            <a:ext cx="381000" cy="198120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3505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সেকেন্ডের কাঁটা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38200" y="533400"/>
            <a:ext cx="7620000" cy="5753100"/>
            <a:chOff x="838200" y="533400"/>
            <a:chExt cx="7620000" cy="5753100"/>
          </a:xfrm>
        </p:grpSpPr>
        <p:pic>
          <p:nvPicPr>
            <p:cNvPr id="3" name="Picture 2" descr="natur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33400"/>
              <a:ext cx="7620000" cy="57531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667000" y="2286000"/>
              <a:ext cx="35814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15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15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73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495800"/>
          </a:xfrm>
          <a:solidFill>
            <a:srgbClr val="92D050"/>
          </a:solidFill>
        </p:spPr>
        <p:txBody>
          <a:bodyPr/>
          <a:lstStyle/>
          <a:p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 কামরুজ্জামান</a:t>
            </a:r>
          </a:p>
          <a:p>
            <a:r>
              <a:rPr lang="bn-IN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চন্ডিপুর সরকারি প্রাথমিক বিদ্যালয়</a:t>
            </a:r>
          </a:p>
          <a:p>
            <a:r>
              <a:rPr lang="bn-IN" sz="36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ধামইর হাট</a:t>
            </a:r>
          </a:p>
          <a:p>
            <a:r>
              <a:rPr lang="bn-IN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নওগাঁ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8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8006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শ্রেণিঃদ্বিতীয়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বিষয়ঃগণিত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পাঠঃসময়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পাঠ্যাংশঃসময়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3886200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304800" y="1940988"/>
            <a:ext cx="86868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২৫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.2.1-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পরিমাপের এককের মধ্যে সম্পর্ক নির্ণয় করতে পারবে।</a:t>
            </a:r>
            <a:endParaRPr lang="bn-IN" sz="3200" dirty="0" smtClean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২৫</a:t>
            </a:r>
            <a:r>
              <a:rPr lang="en-US" sz="32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.1.1-</a:t>
            </a:r>
            <a:r>
              <a:rPr lang="bn-IN" sz="32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সময় পরিমাপের একক বলতে পারবে।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305300" y="3086100"/>
          <a:ext cx="533400" cy="685800"/>
        </p:xfrm>
        <a:graphic>
          <a:graphicData uri="http://schemas.openxmlformats.org/presentationml/2006/ole">
            <p:oleObj spid="_x0000_s1026" name="Packager Shell Object" showAsIcon="1" r:id="rId3" imgW="533520" imgH="68580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1066800"/>
            <a:ext cx="6477000" cy="76944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এসো একটি ভিডিও দেখি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4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ne-Ro-Wall-Clock-TR4-Red-code-9008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90800"/>
            <a:ext cx="3352800" cy="3371850"/>
          </a:xfrm>
          <a:prstGeom prst="rect">
            <a:avLst/>
          </a:prstGeom>
        </p:spPr>
      </p:pic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971800"/>
            <a:ext cx="25908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209800" y="304801"/>
            <a:ext cx="4495800" cy="76944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এসো ছবি দেখি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09600"/>
            <a:ext cx="33528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286000"/>
            <a:ext cx="32766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-5427_clip-art-free-clipart-time-clock-5-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886200"/>
            <a:ext cx="3124200" cy="2971800"/>
          </a:xfrm>
          <a:prstGeom prst="rect">
            <a:avLst/>
          </a:prstGeom>
        </p:spPr>
      </p:pic>
      <p:pic>
        <p:nvPicPr>
          <p:cNvPr id="4" name="Picture 3" descr="F6699252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533400"/>
            <a:ext cx="3048000" cy="2801112"/>
          </a:xfrm>
          <a:prstGeom prst="rect">
            <a:avLst/>
          </a:prstGeom>
        </p:spPr>
      </p:pic>
      <p:pic>
        <p:nvPicPr>
          <p:cNvPr id="6" name="Picture 5" descr="25203_head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962400"/>
            <a:ext cx="2895600" cy="2895600"/>
          </a:xfrm>
          <a:prstGeom prst="rect">
            <a:avLst/>
          </a:prstGeom>
        </p:spPr>
      </p:pic>
      <p:pic>
        <p:nvPicPr>
          <p:cNvPr id="7" name="Picture 6" descr="demo_7389_none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0"/>
            <a:ext cx="5257800" cy="3433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685800" y="1087711"/>
            <a:ext cx="1905000" cy="76944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সবুজ দল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791200" y="1219201"/>
            <a:ext cx="2286000" cy="769441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নীল দল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743201"/>
            <a:ext cx="3429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সময়পরিমাপের একক গুলো বল।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5410200" y="2819400"/>
            <a:ext cx="32766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ঘড়িতে কত বাজে বল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lipart-clock-wallpaper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7338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112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Packager Shell Object</vt:lpstr>
      <vt:lpstr>Slide 1</vt:lpstr>
      <vt:lpstr>শিক্ষক পরিচিতি</vt:lpstr>
      <vt:lpstr>পাঠ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PTI-05</dc:creator>
  <cp:lastModifiedBy>PTI-05</cp:lastModifiedBy>
  <cp:revision>59</cp:revision>
  <dcterms:created xsi:type="dcterms:W3CDTF">2006-08-16T00:00:00Z</dcterms:created>
  <dcterms:modified xsi:type="dcterms:W3CDTF">2020-01-15T10:42:30Z</dcterms:modified>
</cp:coreProperties>
</file>