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75" r:id="rId3"/>
    <p:sldId id="276" r:id="rId4"/>
    <p:sldId id="284" r:id="rId5"/>
    <p:sldId id="277" r:id="rId6"/>
    <p:sldId id="260" r:id="rId7"/>
    <p:sldId id="272" r:id="rId8"/>
    <p:sldId id="308" r:id="rId9"/>
    <p:sldId id="307" r:id="rId10"/>
    <p:sldId id="278" r:id="rId11"/>
    <p:sldId id="293" r:id="rId12"/>
    <p:sldId id="292" r:id="rId13"/>
    <p:sldId id="301" r:id="rId14"/>
    <p:sldId id="289" r:id="rId15"/>
    <p:sldId id="304" r:id="rId16"/>
    <p:sldId id="299" r:id="rId17"/>
    <p:sldId id="273" r:id="rId18"/>
    <p:sldId id="300" r:id="rId19"/>
    <p:sldId id="286" r:id="rId20"/>
    <p:sldId id="295" r:id="rId21"/>
    <p:sldId id="298" r:id="rId22"/>
    <p:sldId id="287" r:id="rId23"/>
    <p:sldId id="274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D147BC-ED0C-48EF-AB3C-90684869AD0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1DF865-26C6-4B2C-960D-415F68C8FF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26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7BC-ED0C-48EF-AB3C-90684869AD0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F865-26C6-4B2C-960D-415F68C8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9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7BC-ED0C-48EF-AB3C-90684869AD0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F865-26C6-4B2C-960D-415F68C8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6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7BC-ED0C-48EF-AB3C-90684869AD0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F865-26C6-4B2C-960D-415F68C8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7BC-ED0C-48EF-AB3C-90684869AD0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F865-26C6-4B2C-960D-415F68C8FF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4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7BC-ED0C-48EF-AB3C-90684869AD0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F865-26C6-4B2C-960D-415F68C8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7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7BC-ED0C-48EF-AB3C-90684869AD0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F865-26C6-4B2C-960D-415F68C8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2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7BC-ED0C-48EF-AB3C-90684869AD0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F865-26C6-4B2C-960D-415F68C8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6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7BC-ED0C-48EF-AB3C-90684869AD0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F865-26C6-4B2C-960D-415F68C8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4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7BC-ED0C-48EF-AB3C-90684869AD0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F865-26C6-4B2C-960D-415F68C8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7BC-ED0C-48EF-AB3C-90684869AD0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F865-26C6-4B2C-960D-415F68C8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FD147BC-ED0C-48EF-AB3C-90684869AD04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11DF865-26C6-4B2C-960D-415F68C8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CBDD20-1C45-4A95-90EB-60400D800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02412"/>
            <a:ext cx="11971606" cy="66531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B9C97B-03E0-4049-80A8-91F8F3424294}"/>
              </a:ext>
            </a:extLst>
          </p:cNvPr>
          <p:cNvSpPr/>
          <p:nvPr/>
        </p:nvSpPr>
        <p:spPr>
          <a:xfrm>
            <a:off x="2669010" y="4892360"/>
            <a:ext cx="6298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9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837" y="91731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36" y="573680"/>
            <a:ext cx="2119744" cy="161059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579803" y="1589651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751" y="3480825"/>
            <a:ext cx="7266703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গেরিলা যুদ্ধ কি ?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361F22-2B31-44DB-8F5F-4B4B52DD2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0232" y="1575284"/>
            <a:ext cx="5591536" cy="37074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FA3722-4038-434B-852B-C6F2D77D405E}"/>
              </a:ext>
            </a:extLst>
          </p:cNvPr>
          <p:cNvSpPr txBox="1"/>
          <p:nvPr/>
        </p:nvSpPr>
        <p:spPr>
          <a:xfrm>
            <a:off x="3300232" y="600919"/>
            <a:ext cx="5487167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4C826-F055-4B1D-95B6-5BA5F54D59F0}"/>
              </a:ext>
            </a:extLst>
          </p:cNvPr>
          <p:cNvSpPr txBox="1"/>
          <p:nvPr/>
        </p:nvSpPr>
        <p:spPr>
          <a:xfrm>
            <a:off x="2496777" y="5571603"/>
            <a:ext cx="7094075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430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EE1454-03FC-4BAE-83CB-B1DD2FBA4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3322" y="1420210"/>
            <a:ext cx="6296856" cy="38129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0390D8-B1C2-4894-BE71-459449C25453}"/>
              </a:ext>
            </a:extLst>
          </p:cNvPr>
          <p:cNvSpPr txBox="1"/>
          <p:nvPr/>
        </p:nvSpPr>
        <p:spPr>
          <a:xfrm>
            <a:off x="3520985" y="581420"/>
            <a:ext cx="5487167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D9434-2F48-4C40-9471-AD4CE3AB6D18}"/>
              </a:ext>
            </a:extLst>
          </p:cNvPr>
          <p:cNvSpPr txBox="1"/>
          <p:nvPr/>
        </p:nvSpPr>
        <p:spPr>
          <a:xfrm>
            <a:off x="1797693" y="5487197"/>
            <a:ext cx="9048113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দল-মত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শ্রেণি-পেশার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34227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570AA4-E125-449C-8061-6D35720B4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97" y="1563648"/>
            <a:ext cx="5514985" cy="35007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AF7818-B4DD-4C5F-82B2-96990CFF40BE}"/>
              </a:ext>
            </a:extLst>
          </p:cNvPr>
          <p:cNvSpPr txBox="1"/>
          <p:nvPr/>
        </p:nvSpPr>
        <p:spPr>
          <a:xfrm>
            <a:off x="3352415" y="600919"/>
            <a:ext cx="5487167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215D1-6DBD-4EBB-A441-C62F345C8AB2}"/>
              </a:ext>
            </a:extLst>
          </p:cNvPr>
          <p:cNvSpPr txBox="1"/>
          <p:nvPr/>
        </p:nvSpPr>
        <p:spPr>
          <a:xfrm>
            <a:off x="2711391" y="5442324"/>
            <a:ext cx="6741396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নৃ-গোষ্ঠীর মানুষও এ যুদ্ধে অবদান রাখেন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6747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519220-EF61-427F-A24D-8BB590A6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85" y="1535989"/>
            <a:ext cx="5753429" cy="37860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2B6766-CD93-4A7B-BA6E-FC190940EDD7}"/>
              </a:ext>
            </a:extLst>
          </p:cNvPr>
          <p:cNvSpPr txBox="1"/>
          <p:nvPr/>
        </p:nvSpPr>
        <p:spPr>
          <a:xfrm>
            <a:off x="3300232" y="600919"/>
            <a:ext cx="5487167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45AEF-2052-47E4-B0A6-21A11E4004D0}"/>
              </a:ext>
            </a:extLst>
          </p:cNvPr>
          <p:cNvSpPr txBox="1"/>
          <p:nvPr/>
        </p:nvSpPr>
        <p:spPr>
          <a:xfrm>
            <a:off x="560362" y="5672305"/>
            <a:ext cx="11071274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চলাকালীন  সাধারণ মানুষের নিরাপদ আশ্রয়ের খোঁজে বাড়িঘর ছেড়ে যাওয়া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9781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E850EF-8DEB-4A8F-B670-146039F3B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485381"/>
            <a:ext cx="5357890" cy="35649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699184-E922-4531-8A14-BA2D0F44556B}"/>
              </a:ext>
            </a:extLst>
          </p:cNvPr>
          <p:cNvSpPr txBox="1"/>
          <p:nvPr/>
        </p:nvSpPr>
        <p:spPr>
          <a:xfrm>
            <a:off x="3773932" y="572368"/>
            <a:ext cx="5033162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DD2F9-009C-431A-ABC7-89EE47B61E20}"/>
              </a:ext>
            </a:extLst>
          </p:cNvPr>
          <p:cNvSpPr txBox="1"/>
          <p:nvPr/>
        </p:nvSpPr>
        <p:spPr>
          <a:xfrm>
            <a:off x="1418616" y="5383370"/>
            <a:ext cx="9743795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নারীরা মুক্তিযোদ্ধাদের খাবার, আশ্রয় এবং তথ্য দিয়ে সাহায্য করেন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CA29A-0528-466C-BD1A-CCA8F2B19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13" y="1623277"/>
            <a:ext cx="5776352" cy="36160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9E034-3DB7-44DF-AAD0-3684724D3E92}"/>
              </a:ext>
            </a:extLst>
          </p:cNvPr>
          <p:cNvSpPr txBox="1"/>
          <p:nvPr/>
        </p:nvSpPr>
        <p:spPr>
          <a:xfrm>
            <a:off x="3352413" y="670470"/>
            <a:ext cx="5487167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32A40-EA67-49F8-BE9C-F8700456EF9C}"/>
              </a:ext>
            </a:extLst>
          </p:cNvPr>
          <p:cNvSpPr txBox="1"/>
          <p:nvPr/>
        </p:nvSpPr>
        <p:spPr>
          <a:xfrm>
            <a:off x="2385168" y="5597145"/>
            <a:ext cx="7710841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 তথ্য সরবরাহ এবং প্রশিক্ষণ প্রদান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0117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/>
          <p:cNvSpPr txBox="1"/>
          <p:nvPr/>
        </p:nvSpPr>
        <p:spPr>
          <a:xfrm>
            <a:off x="4863932" y="984143"/>
            <a:ext cx="27106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spc="50" dirty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19" y="681198"/>
            <a:ext cx="1294907" cy="112701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4" name="TextBox 43"/>
          <p:cNvSpPr txBox="1"/>
          <p:nvPr/>
        </p:nvSpPr>
        <p:spPr>
          <a:xfrm>
            <a:off x="639174" y="1399641"/>
            <a:ext cx="31758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 w="6600">
                <a:solidFill>
                  <a:srgbClr val="0070C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884" y="3013606"/>
            <a:ext cx="9788232" cy="15696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সাধারণ মানুষ কীভাবে অংশগ্রহণ করেছিলেন ?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90B57-9FDC-44E3-B56E-DE17E0397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6" b="13582"/>
          <a:stretch/>
        </p:blipFill>
        <p:spPr>
          <a:xfrm>
            <a:off x="3055959" y="1556882"/>
            <a:ext cx="6080081" cy="35591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5852BC-DCDD-4C57-B394-3AEFDAF2A5A9}"/>
              </a:ext>
            </a:extLst>
          </p:cNvPr>
          <p:cNvSpPr txBox="1"/>
          <p:nvPr/>
        </p:nvSpPr>
        <p:spPr>
          <a:xfrm>
            <a:off x="3352415" y="600919"/>
            <a:ext cx="5487167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9572B-7114-4F00-85ED-4BCDA256CADE}"/>
              </a:ext>
            </a:extLst>
          </p:cNvPr>
          <p:cNvSpPr txBox="1"/>
          <p:nvPr/>
        </p:nvSpPr>
        <p:spPr>
          <a:xfrm>
            <a:off x="1797693" y="5487197"/>
            <a:ext cx="9048113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প্রবাসী বাঙ্গালীরা বিশ্বের বিভিন্ন দেশের মুক্তিযুদ্ধের পক্ষে কাজ 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5545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E6B5A5-771C-45B5-AF31-21E5F80A2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644" y="1744823"/>
            <a:ext cx="2519789" cy="29055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BD891E-96E9-421D-A6A1-6128DE301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5436" y="1744823"/>
            <a:ext cx="2519788" cy="29580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80AAC0-343D-47BE-A146-8E6B208B7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4655" y="1744823"/>
            <a:ext cx="2519789" cy="29055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A12A-55F5-4D53-A51A-2E4F9A64D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3875" y="1744823"/>
            <a:ext cx="2528930" cy="29055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5857D4-100D-40BB-9574-5C1A48CFBA04}"/>
              </a:ext>
            </a:extLst>
          </p:cNvPr>
          <p:cNvSpPr txBox="1"/>
          <p:nvPr/>
        </p:nvSpPr>
        <p:spPr>
          <a:xfrm>
            <a:off x="3297277" y="766320"/>
            <a:ext cx="5487167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771ED-A417-42DC-8752-55EE2F585E58}"/>
              </a:ext>
            </a:extLst>
          </p:cNvPr>
          <p:cNvSpPr txBox="1"/>
          <p:nvPr/>
        </p:nvSpPr>
        <p:spPr>
          <a:xfrm>
            <a:off x="2318667" y="5214517"/>
            <a:ext cx="7891975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2430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3561" y="332508"/>
            <a:ext cx="2964873" cy="1454728"/>
            <a:chOff x="4668980" y="360218"/>
            <a:chExt cx="2964873" cy="1454728"/>
          </a:xfrm>
        </p:grpSpPr>
        <p:sp>
          <p:nvSpPr>
            <p:cNvPr id="3" name="12-Point Star 2"/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99" y="456377"/>
            <a:ext cx="1580938" cy="1489485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4"/>
          <p:cNvSpPr txBox="1"/>
          <p:nvPr/>
        </p:nvSpPr>
        <p:spPr>
          <a:xfrm>
            <a:off x="1339590" y="2120626"/>
            <a:ext cx="29457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655" y="2757055"/>
            <a:ext cx="4508177" cy="3639413"/>
            <a:chOff x="318655" y="2757055"/>
            <a:chExt cx="4508177" cy="3639413"/>
          </a:xfrm>
        </p:grpSpPr>
        <p:sp>
          <p:nvSpPr>
            <p:cNvPr id="8" name="Vertical Scroll 7"/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1078685" y="3478103"/>
              <a:ext cx="2988116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8090610" y="2106771"/>
            <a:ext cx="320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65162" y="2757055"/>
            <a:ext cx="4239490" cy="3639413"/>
            <a:chOff x="7365162" y="2757055"/>
            <a:chExt cx="4239490" cy="3639413"/>
          </a:xfrm>
        </p:grpSpPr>
        <p:sp>
          <p:nvSpPr>
            <p:cNvPr id="12" name="Vertical Scroll 11"/>
            <p:cNvSpPr/>
            <p:nvPr/>
          </p:nvSpPr>
          <p:spPr>
            <a:xfrm>
              <a:off x="7365162" y="2757055"/>
              <a:ext cx="4239490" cy="3639413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900164" y="3287925"/>
              <a:ext cx="3159841" cy="3108543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৫ম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বাংলাদেশ ও বিশ্বপরিচয়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মুক্তিযুদ্ধ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মুক্তিযুদ্ধে....বিরুদ্ধে ছিল ।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৪0 মিনিট</a:t>
              </a:r>
              <a:endPara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9" y="2757055"/>
            <a:ext cx="1691516" cy="3010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t="6051" r="51096" b="5556"/>
          <a:stretch/>
        </p:blipFill>
        <p:spPr>
          <a:xfrm>
            <a:off x="9150704" y="506732"/>
            <a:ext cx="1073951" cy="14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54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D4C896-AEAE-4E58-8BD1-2E1987471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/>
          <a:stretch/>
        </p:blipFill>
        <p:spPr>
          <a:xfrm>
            <a:off x="3627117" y="1695978"/>
            <a:ext cx="4937761" cy="34660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926E43-7D5C-4BA2-9146-2A0AC57E9453}"/>
              </a:ext>
            </a:extLst>
          </p:cNvPr>
          <p:cNvSpPr txBox="1"/>
          <p:nvPr/>
        </p:nvSpPr>
        <p:spPr>
          <a:xfrm>
            <a:off x="3352413" y="670470"/>
            <a:ext cx="5487167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097E8-9F11-450B-8BE9-AEDB35AA678F}"/>
              </a:ext>
            </a:extLst>
          </p:cNvPr>
          <p:cNvSpPr txBox="1"/>
          <p:nvPr/>
        </p:nvSpPr>
        <p:spPr>
          <a:xfrm>
            <a:off x="1128739" y="5607399"/>
            <a:ext cx="9934519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কর্মীরা তাঁদের কর্মকান্ডের মধ্য দিয়ে মুক্তিযোদ্ধাদের অনুপ্রাণিত 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24199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CC514-5483-4ADF-9C38-C77FDE9E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9"/>
          <a:stretch/>
        </p:blipFill>
        <p:spPr>
          <a:xfrm>
            <a:off x="3327087" y="1617802"/>
            <a:ext cx="5537825" cy="36223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1A0FD-A2C5-4883-AFC7-90263151FC3E}"/>
              </a:ext>
            </a:extLst>
          </p:cNvPr>
          <p:cNvSpPr txBox="1"/>
          <p:nvPr/>
        </p:nvSpPr>
        <p:spPr>
          <a:xfrm>
            <a:off x="3300232" y="600919"/>
            <a:ext cx="5487167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5428B-FD1B-4C51-8308-C7D53A7D166E}"/>
              </a:ext>
            </a:extLst>
          </p:cNvPr>
          <p:cNvSpPr txBox="1"/>
          <p:nvPr/>
        </p:nvSpPr>
        <p:spPr>
          <a:xfrm>
            <a:off x="1797693" y="5487197"/>
            <a:ext cx="9048113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“অ্যাকশন গ্রুপ” অস্ত্র বহন করতেন এবং সম্মুখযুদ্ধে অংশ নিতেন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4461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AA525-5867-4F5A-915A-12EBA3192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8494" y="1447803"/>
            <a:ext cx="5300085" cy="39623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066445-B725-41FB-A236-5EB775059347}"/>
              </a:ext>
            </a:extLst>
          </p:cNvPr>
          <p:cNvSpPr txBox="1"/>
          <p:nvPr/>
        </p:nvSpPr>
        <p:spPr>
          <a:xfrm>
            <a:off x="3454952" y="628257"/>
            <a:ext cx="5487167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CF289-CABF-4B06-B27A-43E1C82F0AD7}"/>
              </a:ext>
            </a:extLst>
          </p:cNvPr>
          <p:cNvSpPr txBox="1"/>
          <p:nvPr/>
        </p:nvSpPr>
        <p:spPr>
          <a:xfrm>
            <a:off x="1474136" y="5644968"/>
            <a:ext cx="9653409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“ইন্টিলিজেন্স” গ্রুপ শত্রুপক্ষের গতিবিধি সম্পর্কে খবরাখবর সংগ্রহ করতেন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5460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9127" y="4186655"/>
            <a:ext cx="8813876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নারীদের ভূমিকা ৩টি বাক্যে লিখ 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8145" y="947797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56" y="769951"/>
            <a:ext cx="2150693" cy="1545987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  <p:sp>
        <p:nvSpPr>
          <p:cNvPr id="11" name="Rectangle 10"/>
          <p:cNvSpPr/>
          <p:nvPr/>
        </p:nvSpPr>
        <p:spPr>
          <a:xfrm>
            <a:off x="1509127" y="2490282"/>
            <a:ext cx="229902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t="6051" r="51096" b="5556"/>
          <a:stretch/>
        </p:blipFill>
        <p:spPr>
          <a:xfrm>
            <a:off x="4959926" y="595746"/>
            <a:ext cx="2353625" cy="3228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801" y="4441437"/>
            <a:ext cx="7597507" cy="15696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৬ এবং৭ পৃষ্ঠা খোল এবং নিরবে পড়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0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2445" y="714813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5682" y="1407311"/>
            <a:ext cx="232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৫মিনিট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05465" y="2937077"/>
            <a:ext cx="10751573" cy="1200329"/>
            <a:chOff x="1017639" y="3064557"/>
            <a:chExt cx="10751573" cy="1200329"/>
          </a:xfrm>
        </p:grpSpPr>
        <p:sp>
          <p:nvSpPr>
            <p:cNvPr id="5" name="TextBox 2"/>
            <p:cNvSpPr txBox="1"/>
            <p:nvPr/>
          </p:nvSpPr>
          <p:spPr>
            <a:xfrm>
              <a:off x="1017639" y="3064557"/>
              <a:ext cx="10751573" cy="1200329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মুক্তিযুদ্ধে সাধারণ মানুষ কীভাবে অংশগ্রহণ করেছিলেন ২টি বাক্যে লিখ ?</a:t>
              </a:r>
            </a:p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মুক্তিযুদ্ধ সম্পর্কে ৩টি বাক্য লিখ ।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lowchart: Multidocument 5"/>
            <p:cNvSpPr/>
            <p:nvPr/>
          </p:nvSpPr>
          <p:spPr>
            <a:xfrm>
              <a:off x="1135626" y="3764618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Flowchart: Multidocument 6"/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2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150609" y="745622"/>
            <a:ext cx="3352800" cy="2355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23736" y="745622"/>
            <a:ext cx="2462534" cy="923330"/>
          </a:xfrm>
          <a:prstGeom prst="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1836" y="3559227"/>
            <a:ext cx="10751573" cy="1200329"/>
            <a:chOff x="1032387" y="3049808"/>
            <a:chExt cx="10751573" cy="1200329"/>
          </a:xfrm>
        </p:grpSpPr>
        <p:sp>
          <p:nvSpPr>
            <p:cNvPr id="5" name="TextBox 2"/>
            <p:cNvSpPr txBox="1"/>
            <p:nvPr/>
          </p:nvSpPr>
          <p:spPr>
            <a:xfrm>
              <a:off x="1032387" y="3049808"/>
              <a:ext cx="10751573" cy="1200329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মুক্তিযুদ্ধে নারীরা কীভাবে অংশগ্রহণ করেছিলেন তা লিখে আনবে ।</a:t>
              </a:r>
            </a:p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মুক্তিযুদ্ধ সম্পর্কে ৩টি বাক্যে লিখে আনবে ।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lowchart: Multidocument 5"/>
            <p:cNvSpPr/>
            <p:nvPr/>
          </p:nvSpPr>
          <p:spPr>
            <a:xfrm>
              <a:off x="1135626" y="3764618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Flowchart: Multidocument 6"/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93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80109" y="180109"/>
            <a:ext cx="11762508" cy="65393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5279" y="5149795"/>
            <a:ext cx="7610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563" y="1816432"/>
            <a:ext cx="9060873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5563" y="3811487"/>
            <a:ext cx="906087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ফুলকে বাঁচাব বলে যুদ্ধ করি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4730" y="3656377"/>
            <a:ext cx="7092868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4470" y="1577406"/>
            <a:ext cx="441338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2397949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4043" y="873525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95745" y="3288223"/>
            <a:ext cx="11024169" cy="25545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.৩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.২.১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.২.২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মুক্তিযোদ্ধাসহ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943860" y="1459390"/>
            <a:ext cx="3707820" cy="2447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42442" y="1459391"/>
            <a:ext cx="3707820" cy="24476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943860" y="4036242"/>
            <a:ext cx="3707821" cy="2447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42442" y="4036242"/>
            <a:ext cx="3707821" cy="2447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2053" y="425311"/>
            <a:ext cx="6061946" cy="646331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4830" y="616032"/>
            <a:ext cx="9169497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২৫ মার্চ পাকিস্থান সেনাবাহিনীর  নারকীয় গণহত্যা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71" y="1535565"/>
            <a:ext cx="5055211" cy="3507489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82054" y="636468"/>
            <a:ext cx="6061946" cy="646331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681" y="5281965"/>
            <a:ext cx="11554692" cy="1200329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সরকারের নেতৃত্বে সকল শ্রেণির বাঙালি দেশকে শত্রু মুক্ত করার জন্য সশস্ত্র সংগ্রামে ঝাঁপিয়ে পড়েন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69813" y="1521710"/>
            <a:ext cx="5055212" cy="3507489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214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AC3F3-EEDC-4999-A4DE-F17E238CB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9839" y="1685883"/>
            <a:ext cx="3392439" cy="30060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917122-31AC-4382-921F-C4CCAE1B3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2279" y="1685880"/>
            <a:ext cx="3392439" cy="30060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A8D69-B1F9-45A9-8F0B-755B734583CB}"/>
              </a:ext>
            </a:extLst>
          </p:cNvPr>
          <p:cNvSpPr txBox="1"/>
          <p:nvPr/>
        </p:nvSpPr>
        <p:spPr>
          <a:xfrm>
            <a:off x="3300232" y="600919"/>
            <a:ext cx="5487167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DA489-9E72-43B0-A619-8F7F85CA5C23}"/>
              </a:ext>
            </a:extLst>
          </p:cNvPr>
          <p:cNvSpPr txBox="1"/>
          <p:nvPr/>
        </p:nvSpPr>
        <p:spPr>
          <a:xfrm>
            <a:off x="4940697" y="5024539"/>
            <a:ext cx="1681327" cy="707886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B68BE-EDF0-415C-8692-0891FF228F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/>
          <a:stretch/>
        </p:blipFill>
        <p:spPr>
          <a:xfrm>
            <a:off x="917398" y="1685879"/>
            <a:ext cx="3392440" cy="3006037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2590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0E8DDC-2554-456A-B92B-6C7511ADE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8" y="1283188"/>
            <a:ext cx="4775441" cy="31719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BE3794-1CF2-4ADF-80AB-4F2D7742E1FA}"/>
              </a:ext>
            </a:extLst>
          </p:cNvPr>
          <p:cNvSpPr txBox="1"/>
          <p:nvPr/>
        </p:nvSpPr>
        <p:spPr>
          <a:xfrm>
            <a:off x="3465028" y="464796"/>
            <a:ext cx="5033162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DE497-9EF9-41D6-8465-DEEDECB225C2}"/>
              </a:ext>
            </a:extLst>
          </p:cNvPr>
          <p:cNvSpPr txBox="1"/>
          <p:nvPr/>
        </p:nvSpPr>
        <p:spPr>
          <a:xfrm>
            <a:off x="9018695" y="2394494"/>
            <a:ext cx="1793537" cy="58477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গেরিলা যুদ্ধ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D3354-71DC-4CA9-9F7C-36B071F7DDDD}"/>
              </a:ext>
            </a:extLst>
          </p:cNvPr>
          <p:cNvSpPr txBox="1"/>
          <p:nvPr/>
        </p:nvSpPr>
        <p:spPr>
          <a:xfrm>
            <a:off x="393942" y="4648438"/>
            <a:ext cx="11404116" cy="138499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গেরিলা যুদ্ধঃ গেরিলা যুদ্ধ হচ্ছে এক প্রকার যুদ্ধ পদ্ধতি বা কৌশল । যে পদ্ধতি বা কৌশল ব্যবহার করে প্রশিক্ষনপ্রাপ্ত বেসামরিক যোদ্ধারা অস্ত্রশস্ত্রের পাশাপাশি বুদ্ধি ও বিচক্ষণতাকে কাজে লাগিয়ে শত্রুকে সহজে প্রতিহত করার লক্ষ্যে আক্রমণ চালায় তাই গেরিলা যুদ্ধ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1405</TotalTime>
  <Words>483</Words>
  <Application>Microsoft Office PowerPoint</Application>
  <PresentationFormat>Widescreen</PresentationFormat>
  <Paragraphs>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304</cp:revision>
  <dcterms:created xsi:type="dcterms:W3CDTF">2019-10-25T09:56:16Z</dcterms:created>
  <dcterms:modified xsi:type="dcterms:W3CDTF">2020-01-16T04:20:54Z</dcterms:modified>
</cp:coreProperties>
</file>