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7" r:id="rId9"/>
    <p:sldId id="263" r:id="rId10"/>
    <p:sldId id="265" r:id="rId11"/>
    <p:sldId id="266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02631-7194-4330-A689-F4D336DE861A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1DBD-930E-4145-BFFA-FD97B58F30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02631-7194-4330-A689-F4D336DE861A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1DBD-930E-4145-BFFA-FD97B58F30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02631-7194-4330-A689-F4D336DE861A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1DBD-930E-4145-BFFA-FD97B58F30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02631-7194-4330-A689-F4D336DE861A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1DBD-930E-4145-BFFA-FD97B58F30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02631-7194-4330-A689-F4D336DE861A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1DBD-930E-4145-BFFA-FD97B58F30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02631-7194-4330-A689-F4D336DE861A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1DBD-930E-4145-BFFA-FD97B58F30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02631-7194-4330-A689-F4D336DE861A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1DBD-930E-4145-BFFA-FD97B58F30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02631-7194-4330-A689-F4D336DE861A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1DBD-930E-4145-BFFA-FD97B58F30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02631-7194-4330-A689-F4D336DE861A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1DBD-930E-4145-BFFA-FD97B58F30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02631-7194-4330-A689-F4D336DE861A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1DBD-930E-4145-BFFA-FD97B58F30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02631-7194-4330-A689-F4D336DE861A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96D1DBD-930E-4145-BFFA-FD97B58F30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8502631-7194-4330-A689-F4D336DE861A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96D1DBD-930E-4145-BFFA-FD97B58F304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salminursheuly@gmail.com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66800"/>
          </a:xfrm>
        </p:spPr>
        <p:txBody>
          <a:bodyPr/>
          <a:lstStyle/>
          <a:p>
            <a:r>
              <a:rPr lang="en-US" dirty="0" err="1" smtClean="0"/>
              <a:t>বিসমিল্লাহির</a:t>
            </a:r>
            <a:r>
              <a:rPr lang="en-US" dirty="0" smtClean="0"/>
              <a:t> </a:t>
            </a:r>
            <a:r>
              <a:rPr lang="en-US" dirty="0" err="1" smtClean="0"/>
              <a:t>রহম</a:t>
            </a:r>
            <a:r>
              <a:rPr lang="bn-IN" dirty="0" smtClean="0"/>
              <a:t>ানির রহিম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914400" y="1201278"/>
            <a:ext cx="7997240" cy="470453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14400" y="5638800"/>
            <a:ext cx="7467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600" dirty="0" smtClean="0"/>
              <a:t>সবাইকে স্বাগতম</a:t>
            </a:r>
            <a:endParaRPr lang="en-US" sz="6600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851648" cy="1600200"/>
          </a:xfrm>
        </p:spPr>
        <p:txBody>
          <a:bodyPr/>
          <a:lstStyle/>
          <a:p>
            <a:pPr algn="just"/>
            <a:r>
              <a:rPr lang="en-US" dirty="0" err="1" smtClean="0"/>
              <a:t>জোড়ায়</a:t>
            </a:r>
            <a:r>
              <a:rPr lang="en-US" dirty="0" smtClean="0"/>
              <a:t> </a:t>
            </a:r>
            <a:r>
              <a:rPr lang="en-US" dirty="0" err="1" smtClean="0"/>
              <a:t>কাজঃ</a:t>
            </a:r>
            <a:r>
              <a:rPr lang="en-US" dirty="0" smtClean="0"/>
              <a:t>  </a:t>
            </a:r>
            <a:r>
              <a:rPr lang="en-US" sz="2800" dirty="0" err="1" smtClean="0"/>
              <a:t>সময়ঃ</a:t>
            </a:r>
            <a:r>
              <a:rPr lang="en-US" sz="2800" dirty="0" smtClean="0"/>
              <a:t> ৭ </a:t>
            </a:r>
            <a:r>
              <a:rPr lang="en-US" sz="2800" dirty="0" err="1" smtClean="0"/>
              <a:t>মিনিট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3248464"/>
          </a:xfrm>
        </p:spPr>
        <p:txBody>
          <a:bodyPr>
            <a:normAutofit/>
          </a:bodyPr>
          <a:lstStyle/>
          <a:p>
            <a:pPr algn="just"/>
            <a:r>
              <a:rPr lang="en-US" sz="4400" dirty="0" smtClean="0"/>
              <a:t>১। </a:t>
            </a:r>
            <a:r>
              <a:rPr lang="en-US" sz="4400" dirty="0" err="1" smtClean="0"/>
              <a:t>চিত্রে</a:t>
            </a:r>
            <a:r>
              <a:rPr lang="en-US" sz="4400" dirty="0" smtClean="0"/>
              <a:t> </a:t>
            </a:r>
            <a:r>
              <a:rPr lang="en-US" sz="4400" dirty="0" err="1" smtClean="0"/>
              <a:t>দেখানো</a:t>
            </a:r>
            <a:r>
              <a:rPr lang="en-US" sz="4400" dirty="0" smtClean="0"/>
              <a:t> </a:t>
            </a:r>
            <a:r>
              <a:rPr lang="en-US" sz="4400" dirty="0" err="1" smtClean="0"/>
              <a:t>ছাড়াও</a:t>
            </a:r>
            <a:r>
              <a:rPr lang="en-US" sz="4400" dirty="0" smtClean="0"/>
              <a:t> </a:t>
            </a:r>
            <a:r>
              <a:rPr lang="en-US" sz="4400" dirty="0" err="1" smtClean="0"/>
              <a:t>আরও</a:t>
            </a:r>
            <a:r>
              <a:rPr lang="en-US" sz="4400" dirty="0" smtClean="0"/>
              <a:t> ২টি </a:t>
            </a:r>
            <a:r>
              <a:rPr lang="en-US" sz="4400" dirty="0" err="1" smtClean="0"/>
              <a:t>স্টোরেজ</a:t>
            </a:r>
            <a:r>
              <a:rPr lang="en-US" sz="4400" dirty="0" smtClean="0"/>
              <a:t> </a:t>
            </a:r>
            <a:r>
              <a:rPr lang="en-US" sz="4400" dirty="0" err="1" smtClean="0"/>
              <a:t>ডিভাইস</a:t>
            </a:r>
            <a:r>
              <a:rPr lang="en-US" sz="4400" dirty="0" smtClean="0"/>
              <a:t> </a:t>
            </a:r>
            <a:r>
              <a:rPr lang="en-US" sz="4400" dirty="0" err="1" smtClean="0"/>
              <a:t>এর</a:t>
            </a:r>
            <a:r>
              <a:rPr lang="en-US" sz="4400" dirty="0" smtClean="0"/>
              <a:t> </a:t>
            </a:r>
            <a:r>
              <a:rPr lang="en-US" sz="4400" dirty="0" err="1" smtClean="0"/>
              <a:t>নাম</a:t>
            </a:r>
            <a:r>
              <a:rPr lang="en-US" sz="4400" dirty="0" smtClean="0"/>
              <a:t> </a:t>
            </a:r>
            <a:r>
              <a:rPr lang="en-US" sz="4400" dirty="0" err="1" smtClean="0"/>
              <a:t>বলো</a:t>
            </a:r>
            <a:r>
              <a:rPr lang="en-US" sz="4400" dirty="0" smtClean="0"/>
              <a:t>। </a:t>
            </a:r>
            <a:r>
              <a:rPr lang="en-US" sz="4400" dirty="0" err="1" smtClean="0"/>
              <a:t>এবং</a:t>
            </a:r>
            <a:r>
              <a:rPr lang="en-US" sz="4400" dirty="0" smtClean="0"/>
              <a:t> </a:t>
            </a:r>
            <a:r>
              <a:rPr lang="en-US" sz="4400" dirty="0" err="1" smtClean="0"/>
              <a:t>এর</a:t>
            </a:r>
            <a:r>
              <a:rPr lang="en-US" sz="4400" dirty="0" smtClean="0"/>
              <a:t> </a:t>
            </a:r>
            <a:r>
              <a:rPr lang="en-US" sz="4400" dirty="0" err="1" smtClean="0"/>
              <a:t>সুবিধা</a:t>
            </a:r>
            <a:r>
              <a:rPr lang="en-US" sz="4400" dirty="0" smtClean="0"/>
              <a:t> </a:t>
            </a:r>
            <a:r>
              <a:rPr lang="en-US" sz="4400" dirty="0" err="1" smtClean="0"/>
              <a:t>গুলো</a:t>
            </a:r>
            <a:r>
              <a:rPr lang="en-US" sz="4400" dirty="0" smtClean="0"/>
              <a:t> </a:t>
            </a:r>
            <a:r>
              <a:rPr lang="en-US" sz="4400" dirty="0" err="1" smtClean="0"/>
              <a:t>কি</a:t>
            </a:r>
            <a:r>
              <a:rPr lang="en-US" sz="4400" dirty="0" smtClean="0"/>
              <a:t> </a:t>
            </a:r>
            <a:r>
              <a:rPr lang="en-US" sz="4400" dirty="0" err="1" smtClean="0"/>
              <a:t>কি</a:t>
            </a:r>
            <a:r>
              <a:rPr lang="en-US" sz="4400" dirty="0" smtClean="0"/>
              <a:t>?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সমাধান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8156448" cy="3391336"/>
          </a:xfrm>
        </p:spPr>
        <p:txBody>
          <a:bodyPr>
            <a:noAutofit/>
          </a:bodyPr>
          <a:lstStyle/>
          <a:p>
            <a:r>
              <a:rPr lang="en-US" sz="4400" dirty="0" smtClean="0"/>
              <a:t>১। </a:t>
            </a:r>
            <a:r>
              <a:rPr lang="en-US" sz="4400" dirty="0" err="1" smtClean="0"/>
              <a:t>দুটি</a:t>
            </a:r>
            <a:r>
              <a:rPr lang="en-US" sz="4400" dirty="0" smtClean="0"/>
              <a:t> </a:t>
            </a:r>
            <a:r>
              <a:rPr lang="en-US" sz="4400" dirty="0" err="1" smtClean="0"/>
              <a:t>স্টোরেজ</a:t>
            </a:r>
            <a:r>
              <a:rPr lang="en-US" sz="4400" dirty="0" smtClean="0"/>
              <a:t> </a:t>
            </a:r>
            <a:r>
              <a:rPr lang="en-US" sz="4400" dirty="0" err="1" smtClean="0"/>
              <a:t>ডিভাইস</a:t>
            </a:r>
            <a:r>
              <a:rPr lang="en-US" sz="4400" dirty="0" smtClean="0"/>
              <a:t> </a:t>
            </a:r>
            <a:r>
              <a:rPr lang="en-US" sz="4400" dirty="0" err="1" smtClean="0"/>
              <a:t>হলো</a:t>
            </a:r>
            <a:r>
              <a:rPr lang="en-US" sz="4400" dirty="0" smtClean="0"/>
              <a:t> ঃ (ক) </a:t>
            </a:r>
            <a:r>
              <a:rPr lang="en-US" sz="4400" dirty="0" err="1" smtClean="0"/>
              <a:t>সিডি</a:t>
            </a:r>
            <a:r>
              <a:rPr lang="en-US" sz="4400" dirty="0" smtClean="0"/>
              <a:t>। (খ) </a:t>
            </a:r>
            <a:r>
              <a:rPr lang="en-US" sz="4400" dirty="0" err="1" smtClean="0"/>
              <a:t>ডিভিডি</a:t>
            </a:r>
            <a:r>
              <a:rPr lang="en-US" sz="4400" dirty="0" smtClean="0"/>
              <a:t>। </a:t>
            </a:r>
            <a:r>
              <a:rPr lang="en-US" sz="4400" dirty="0" err="1" smtClean="0"/>
              <a:t>তথ্য</a:t>
            </a:r>
            <a:r>
              <a:rPr lang="en-US" sz="4400" dirty="0" smtClean="0"/>
              <a:t> </a:t>
            </a:r>
            <a:r>
              <a:rPr lang="en-US" sz="4400" dirty="0" err="1" smtClean="0"/>
              <a:t>সংরক্ষণ</a:t>
            </a:r>
            <a:r>
              <a:rPr lang="en-US" sz="4400" dirty="0" smtClean="0"/>
              <a:t> </a:t>
            </a:r>
            <a:r>
              <a:rPr lang="en-US" sz="4400" dirty="0" err="1" smtClean="0"/>
              <a:t>করা</a:t>
            </a:r>
            <a:r>
              <a:rPr lang="en-US" sz="4400" dirty="0" smtClean="0"/>
              <a:t> </a:t>
            </a:r>
            <a:r>
              <a:rPr lang="en-US" sz="4400" dirty="0" err="1" smtClean="0"/>
              <a:t>যায়</a:t>
            </a:r>
            <a:r>
              <a:rPr lang="en-US" sz="4400" dirty="0" smtClean="0"/>
              <a:t>। </a:t>
            </a:r>
            <a:r>
              <a:rPr lang="en-US" sz="4400" dirty="0" err="1" smtClean="0"/>
              <a:t>স্থানান্তর</a:t>
            </a:r>
            <a:r>
              <a:rPr lang="en-US" sz="4400" dirty="0" smtClean="0"/>
              <a:t> </a:t>
            </a:r>
            <a:r>
              <a:rPr lang="en-US" sz="4400" dirty="0" err="1" smtClean="0"/>
              <a:t>করা</a:t>
            </a:r>
            <a:r>
              <a:rPr lang="en-US" sz="4400" dirty="0" smtClean="0"/>
              <a:t> </a:t>
            </a:r>
            <a:r>
              <a:rPr lang="en-US" sz="4400" dirty="0" err="1" smtClean="0"/>
              <a:t>যায়</a:t>
            </a:r>
            <a:r>
              <a:rPr lang="en-US" sz="4400" dirty="0" smtClean="0"/>
              <a:t>। 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734312"/>
          </a:xfrm>
        </p:spPr>
        <p:txBody>
          <a:bodyPr>
            <a:normAutofit/>
          </a:bodyPr>
          <a:lstStyle/>
          <a:p>
            <a:pPr algn="ctr"/>
            <a:r>
              <a:rPr lang="en-US" sz="1800" dirty="0" smtClean="0"/>
              <a:t> </a:t>
            </a:r>
            <a:r>
              <a:rPr lang="en-US" sz="5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en-US" sz="5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5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6629400" cy="4389120"/>
          </a:xfrm>
        </p:spPr>
        <p:txBody>
          <a:bodyPr/>
          <a:lstStyle/>
          <a:p>
            <a:pPr algn="ctr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১।কম্পিউটারের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অস্থায়ী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স্মৃতিকে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--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    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i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Ram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বলে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      ii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rom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     iii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হার্ডওয়্যার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সঠিক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ক)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i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খ)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i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ii     গ) ii ও iii       ঘ)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i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ii ও iii 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     </a:t>
            </a:r>
            <a:endParaRPr lang="en-US" dirty="0"/>
          </a:p>
        </p:txBody>
      </p:sp>
      <p:pic>
        <p:nvPicPr>
          <p:cNvPr id="4" name="Content Placeholder 4" descr="C:\Users\CHA ALIM MADRASHA\Desktop\Computer Instrument\index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685800" y="5105400"/>
            <a:ext cx="19812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981200"/>
            <a:ext cx="7854696" cy="4114800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র‍ম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 algn="just">
              <a:buFont typeface="+mj-lt"/>
              <a:buAutoNum type="romanLcPeriod"/>
            </a:pP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স্থায়ী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মেমোরি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marL="514350" indent="-514350" algn="just">
              <a:buFont typeface="+mj-lt"/>
              <a:buAutoNum type="romanLcPeriod"/>
            </a:pP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অস্থায়ী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মেমোরি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 algn="just">
              <a:buFont typeface="+mj-lt"/>
              <a:buAutoNum type="romanLcPeriod"/>
            </a:pP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ক্যাশ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মেমোরি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সঠিক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 algn="just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ক.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i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খ.  ii . গ  iii  ঘ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i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ii, ও iii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163312"/>
          </a:xfrm>
        </p:spPr>
        <p:txBody>
          <a:bodyPr>
            <a:normAutofit fontScale="90000"/>
          </a:bodyPr>
          <a:lstStyle/>
          <a:p>
            <a:r>
              <a:rPr lang="en-US" sz="6600" dirty="0" smtClean="0"/>
              <a:t>৩। Rom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পূর্নরুপ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?</a:t>
            </a:r>
            <a:br>
              <a:rPr lang="en-US" sz="6600" dirty="0" smtClean="0">
                <a:latin typeface="NikoshBAN" pitchFamily="2" charset="0"/>
                <a:cs typeface="NikoshBAN" pitchFamily="2" charset="0"/>
              </a:rPr>
            </a:b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 a)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Random access 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memory.</a:t>
            </a:r>
            <a:br>
              <a:rPr lang="en-US" sz="4800" dirty="0" smtClean="0">
                <a:latin typeface="NikoshBAN" pitchFamily="2" charset="0"/>
                <a:cs typeface="NikoshBAN" pitchFamily="2" charset="0"/>
              </a:rPr>
            </a:b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  b) Root only memory. </a:t>
            </a:r>
            <a:br>
              <a:rPr lang="en-US" sz="5400" dirty="0" smtClean="0">
                <a:latin typeface="NikoshBAN" pitchFamily="2" charset="0"/>
                <a:cs typeface="NikoshBAN" pitchFamily="2" charset="0"/>
              </a:rPr>
            </a:b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  c) Read only memory.</a:t>
            </a:r>
            <a:br>
              <a:rPr lang="en-US" sz="5400" dirty="0" smtClean="0">
                <a:latin typeface="NikoshBAN" pitchFamily="2" charset="0"/>
                <a:cs typeface="NikoshBAN" pitchFamily="2" charset="0"/>
              </a:rPr>
            </a:b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  d) Red only memory.</a:t>
            </a:r>
            <a:br>
              <a:rPr lang="en-US" sz="5400" dirty="0" smtClean="0">
                <a:latin typeface="NikoshBAN" pitchFamily="2" charset="0"/>
                <a:cs typeface="NikoshBAN" pitchFamily="2" charset="0"/>
              </a:rPr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বাড়ীর</a:t>
            </a:r>
            <a:r>
              <a:rPr lang="en-US" dirty="0" smtClean="0"/>
              <a:t> </a:t>
            </a:r>
            <a:r>
              <a:rPr lang="en-US" dirty="0" err="1" smtClean="0"/>
              <a:t>কাজ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486464"/>
          </a:xfrm>
        </p:spPr>
        <p:txBody>
          <a:bodyPr>
            <a:normAutofit/>
          </a:bodyPr>
          <a:lstStyle/>
          <a:p>
            <a:pPr algn="just"/>
            <a:r>
              <a:rPr lang="en-US" sz="4000" dirty="0" err="1" smtClean="0"/>
              <a:t>স্থায়ী</a:t>
            </a:r>
            <a:r>
              <a:rPr lang="en-US" sz="4000" dirty="0" smtClean="0"/>
              <a:t> ও </a:t>
            </a:r>
            <a:r>
              <a:rPr lang="en-US" sz="4000" dirty="0" err="1" smtClean="0"/>
              <a:t>অস্থায়ী</a:t>
            </a:r>
            <a:r>
              <a:rPr lang="en-US" sz="4000" dirty="0" smtClean="0"/>
              <a:t> </a:t>
            </a:r>
            <a:r>
              <a:rPr lang="en-US" sz="4000" dirty="0" err="1" smtClean="0"/>
              <a:t>মেমরীর</a:t>
            </a:r>
            <a:r>
              <a:rPr lang="en-US" sz="4000" dirty="0" smtClean="0"/>
              <a:t> </a:t>
            </a:r>
            <a:r>
              <a:rPr lang="en-US" sz="4000" dirty="0" err="1" smtClean="0"/>
              <a:t>মধ্যে</a:t>
            </a:r>
            <a:r>
              <a:rPr lang="en-US" sz="4000" dirty="0" smtClean="0"/>
              <a:t> ৫টি </a:t>
            </a:r>
            <a:r>
              <a:rPr lang="en-US" sz="4000" dirty="0" err="1" smtClean="0"/>
              <a:t>পার্থক্য</a:t>
            </a:r>
            <a:r>
              <a:rPr lang="en-US" sz="4000" dirty="0" smtClean="0"/>
              <a:t> </a:t>
            </a:r>
            <a:r>
              <a:rPr lang="en-US" sz="4000" dirty="0" err="1" smtClean="0"/>
              <a:t>লিখে</a:t>
            </a:r>
            <a:r>
              <a:rPr lang="en-US" sz="4000" dirty="0" smtClean="0"/>
              <a:t> </a:t>
            </a:r>
            <a:r>
              <a:rPr lang="en-US" sz="4000" dirty="0" err="1" smtClean="0"/>
              <a:t>নিয়ে</a:t>
            </a:r>
            <a:r>
              <a:rPr lang="en-US" sz="4000" dirty="0" smtClean="0"/>
              <a:t> </a:t>
            </a:r>
            <a:r>
              <a:rPr lang="en-US" sz="4000" dirty="0" err="1" smtClean="0"/>
              <a:t>আসবে</a:t>
            </a:r>
            <a:r>
              <a:rPr lang="en-US" sz="4000" dirty="0" smtClean="0"/>
              <a:t>।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305800" cy="2514600"/>
          </a:xfrm>
        </p:spPr>
        <p:txBody>
          <a:bodyPr>
            <a:noAutofit/>
          </a:bodyPr>
          <a:lstStyle/>
          <a:p>
            <a:r>
              <a:rPr lang="en-US" sz="9600" dirty="0" err="1" smtClean="0"/>
              <a:t>আল্লাহ</a:t>
            </a:r>
            <a:r>
              <a:rPr lang="en-US" sz="9600" dirty="0" smtClean="0"/>
              <a:t> </a:t>
            </a:r>
            <a:r>
              <a:rPr lang="en-US" sz="9600" dirty="0" err="1" smtClean="0"/>
              <a:t>হাফেজ</a:t>
            </a:r>
            <a:r>
              <a:rPr lang="en-US" sz="9600" dirty="0" smtClean="0"/>
              <a:t>।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algn="ctr"/>
            <a:r>
              <a:rPr lang="bn-IN" dirty="0" smtClean="0"/>
              <a:t>পরিচিতি পর্ব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66801"/>
            <a:ext cx="2743200" cy="53340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bn-IN" dirty="0" smtClean="0"/>
              <a:t>শিক্ষক পরিচিতি	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63440" y="1371600"/>
            <a:ext cx="4023360" cy="838200"/>
          </a:xfrm>
        </p:spPr>
        <p:txBody>
          <a:bodyPr/>
          <a:lstStyle/>
          <a:p>
            <a:pPr algn="ctr"/>
            <a:r>
              <a:rPr lang="bn-IN" dirty="0" smtClean="0"/>
              <a:t>পাঠ পরিচিতি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2"/>
          </p:nvPr>
        </p:nvSpPr>
        <p:spPr>
          <a:xfrm>
            <a:off x="457200" y="1295400"/>
            <a:ext cx="4023360" cy="2895600"/>
          </a:xfrm>
        </p:spPr>
        <p:txBody>
          <a:bodyPr/>
          <a:lstStyle/>
          <a:p>
            <a:endParaRPr lang="bn-IN" dirty="0" smtClean="0"/>
          </a:p>
          <a:p>
            <a:endParaRPr lang="bn-IN" dirty="0"/>
          </a:p>
          <a:p>
            <a:endParaRPr lang="bn-IN" dirty="0" smtClean="0"/>
          </a:p>
          <a:p>
            <a:endParaRPr lang="bn-IN" dirty="0"/>
          </a:p>
          <a:p>
            <a:endParaRPr lang="bn-IN" dirty="0" smtClean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514600"/>
            <a:ext cx="4114799" cy="2362200"/>
          </a:xfrm>
        </p:spPr>
        <p:txBody>
          <a:bodyPr>
            <a:normAutofit lnSpcReduction="10000"/>
          </a:bodyPr>
          <a:lstStyle/>
          <a:p>
            <a:pPr algn="ctr"/>
            <a:r>
              <a:rPr lang="bn-IN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 smtClean="0">
                <a:ln w="0"/>
                <a:solidFill>
                  <a:srgbClr val="00206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bn-IN" sz="2800" b="1" dirty="0" smtClean="0">
                <a:ln w="0"/>
                <a:solidFill>
                  <a:srgbClr val="00206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0"/>
                <a:solidFill>
                  <a:srgbClr val="00206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সপ্তম</a:t>
            </a:r>
            <a:endParaRPr lang="bn-BD" sz="2800" b="1" dirty="0" smtClean="0">
              <a:solidFill>
                <a:srgbClr val="002060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b="1" dirty="0" smtClean="0">
                <a:ln w="0"/>
                <a:solidFill>
                  <a:srgbClr val="00206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বিষয়ঃ </a:t>
            </a:r>
            <a:r>
              <a:rPr lang="bn-IN" b="1" dirty="0" smtClean="0">
                <a:ln w="0"/>
                <a:solidFill>
                  <a:srgbClr val="00206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তথ্য ও যোগাযোগ প্রযুক্তি</a:t>
            </a:r>
            <a:endParaRPr lang="bn-BD" b="1" dirty="0" smtClean="0">
              <a:ln w="0"/>
              <a:solidFill>
                <a:srgbClr val="002060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b="1" dirty="0" smtClean="0">
                <a:ln w="0"/>
                <a:solidFill>
                  <a:srgbClr val="00206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b="1" dirty="0" smtClean="0">
                <a:ln w="0"/>
                <a:solidFill>
                  <a:srgbClr val="00206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 w="0"/>
                <a:solidFill>
                  <a:srgbClr val="00206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দ্বিতীয়</a:t>
            </a:r>
            <a:endParaRPr lang="en-US" b="1" dirty="0" smtClean="0">
              <a:ln w="0"/>
              <a:solidFill>
                <a:srgbClr val="002060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b="1" dirty="0" err="1" smtClean="0">
                <a:ln w="0"/>
                <a:solidFill>
                  <a:srgbClr val="00206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b="1" dirty="0" smtClean="0">
                <a:ln w="0"/>
                <a:solidFill>
                  <a:srgbClr val="00206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৪০ </a:t>
            </a:r>
            <a:r>
              <a:rPr lang="en-US" b="1" dirty="0" err="1" smtClean="0">
                <a:ln w="0"/>
                <a:solidFill>
                  <a:srgbClr val="00206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মিনিট</a:t>
            </a:r>
            <a:endParaRPr lang="en-US" b="1" dirty="0" smtClean="0">
              <a:ln w="0"/>
              <a:solidFill>
                <a:srgbClr val="002060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b="1" dirty="0" err="1" smtClean="0">
                <a:ln w="0"/>
                <a:solidFill>
                  <a:srgbClr val="00206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তারিখঃ</a:t>
            </a:r>
            <a:r>
              <a:rPr lang="en-US" b="1" dirty="0" smtClean="0">
                <a:ln w="0"/>
                <a:solidFill>
                  <a:srgbClr val="00206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১৬-০১-২০২০ </a:t>
            </a:r>
            <a:r>
              <a:rPr lang="en-US" b="1" dirty="0" err="1" smtClean="0">
                <a:ln w="0"/>
                <a:solidFill>
                  <a:srgbClr val="00206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খ্রিঃ</a:t>
            </a:r>
            <a:endParaRPr lang="en-US" b="1" dirty="0" smtClean="0">
              <a:ln w="0"/>
              <a:solidFill>
                <a:srgbClr val="002060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pic>
        <p:nvPicPr>
          <p:cNvPr id="8" name="Content Placeholder 6" descr="WIN_20200115_23_32_43_Pr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" y="1371600"/>
            <a:ext cx="1600200" cy="16002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52400" y="3352800"/>
            <a:ext cx="5791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n-IN" sz="2400" b="1" dirty="0" smtClean="0"/>
              <a:t>মোছাঃ সালমিনুর আকতার</a:t>
            </a:r>
          </a:p>
          <a:p>
            <a:pPr>
              <a:lnSpc>
                <a:spcPct val="150000"/>
              </a:lnSpc>
            </a:pPr>
            <a:r>
              <a:rPr lang="bn-IN" sz="2400" b="1" dirty="0" smtClean="0"/>
              <a:t> সহকারি শিক্ষক (কম্পিউটার)</a:t>
            </a:r>
          </a:p>
          <a:p>
            <a:pPr>
              <a:lnSpc>
                <a:spcPct val="150000"/>
              </a:lnSpc>
            </a:pPr>
            <a:r>
              <a:rPr lang="bn-IN" sz="2400" b="1" dirty="0" smtClean="0"/>
              <a:t>নিশ্চিন্তপুর দারুল উলুম দাখিল মাদ্রাসা</a:t>
            </a:r>
          </a:p>
          <a:p>
            <a:pPr>
              <a:lnSpc>
                <a:spcPct val="150000"/>
              </a:lnSpc>
            </a:pPr>
            <a:r>
              <a:rPr lang="bn-IN" sz="2400" b="1" dirty="0" smtClean="0"/>
              <a:t>মাদলা, শাজাহানপুর, বগুড়া।</a:t>
            </a:r>
            <a:endParaRPr lang="en-US" sz="2400" b="1" dirty="0" smtClean="0"/>
          </a:p>
          <a:p>
            <a:pPr>
              <a:lnSpc>
                <a:spcPct val="150000"/>
              </a:lnSpc>
            </a:pPr>
            <a:r>
              <a:rPr lang="bn-IN" sz="2400" b="1" dirty="0" smtClean="0"/>
              <a:t>ই-মেইলঃ </a:t>
            </a:r>
            <a:r>
              <a:rPr lang="en-US" sz="2400" b="1" dirty="0" smtClean="0">
                <a:hlinkClick r:id="rId3"/>
              </a:rPr>
              <a:t>salminursheuly@gmail.com</a:t>
            </a:r>
            <a:endParaRPr lang="en-US" sz="2400" b="1" dirty="0" smtClean="0"/>
          </a:p>
          <a:p>
            <a:pPr>
              <a:lnSpc>
                <a:spcPct val="150000"/>
              </a:lnSpc>
            </a:pPr>
            <a:endParaRPr lang="en-US" sz="2400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7467600" cy="1143000"/>
          </a:xfrm>
        </p:spPr>
        <p:txBody>
          <a:bodyPr/>
          <a:lstStyle/>
          <a:p>
            <a:r>
              <a:rPr lang="bn-IN" dirty="0" smtClean="0"/>
              <a:t>নিচের ছবিগুলি লক্ষ কর</a:t>
            </a:r>
            <a:endParaRPr lang="en-US" dirty="0"/>
          </a:p>
        </p:txBody>
      </p:sp>
      <p:pic>
        <p:nvPicPr>
          <p:cNvPr id="3" name="Picture 2" descr="C:\Users\CHA ALIM MADRASHA\Desktop\Computer Instrument\index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6008701">
            <a:off x="-467573" y="3160228"/>
            <a:ext cx="4572000" cy="2014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D:\Computer Instrument\images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700805">
            <a:off x="6051175" y="5029413"/>
            <a:ext cx="2590800" cy="176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D:\Computer Instrument\mod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242145">
            <a:off x="6118640" y="2052828"/>
            <a:ext cx="3595764" cy="2160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:\Users\CHA ALIM MADRASHA\Desktop\Computer Instrument\index 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905000"/>
            <a:ext cx="2893923" cy="2388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C:\Users\CHA ALIM MADRASHA\Desktop\Computer Instrument\ups4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37162" y="4488873"/>
            <a:ext cx="1524000" cy="196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C:\Users\CHA ALIM MADRASHA\Desktop\Computer Instrument\index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6008701">
            <a:off x="-315173" y="3312628"/>
            <a:ext cx="4572000" cy="2014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n-IN" dirty="0" smtClean="0"/>
              <a:t>আজকের পাঠ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86200"/>
            <a:ext cx="8229600" cy="1905000"/>
          </a:xfrm>
        </p:spPr>
        <p:txBody>
          <a:bodyPr>
            <a:noAutofit/>
          </a:bodyPr>
          <a:lstStyle/>
          <a:p>
            <a:r>
              <a:rPr lang="bn-IN" sz="4800" dirty="0" smtClean="0"/>
              <a:t>মেমোরী ও স্টোরেজ ডিভাইজ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শিখন ফল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---</a:t>
            </a:r>
          </a:p>
          <a:p>
            <a:endParaRPr lang="en-US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র্্যম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IN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২।  </a:t>
            </a:r>
            <a:r>
              <a:rPr lang="bn-IN" sz="3600" dirty="0" smtClean="0">
                <a:latin typeface="Times New Roman" pitchFamily="18" charset="0"/>
                <a:cs typeface="NikoshBAN" pitchFamily="2" charset="0"/>
              </a:rPr>
              <a:t>র‍্যম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রমের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বর্ননা করতে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IN" sz="3600" i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পেনড্রাইভ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4191000" cy="609600"/>
          </a:xfrm>
        </p:spPr>
        <p:txBody>
          <a:bodyPr/>
          <a:lstStyle/>
          <a:p>
            <a:pPr algn="ctr"/>
            <a:r>
              <a:rPr lang="bn-IN" sz="3600" dirty="0" smtClean="0">
                <a:latin typeface="Times New Roman" pitchFamily="18" charset="0"/>
                <a:cs typeface="Times New Roman" pitchFamily="18" charset="0"/>
              </a:rPr>
              <a:t>র‍্যম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457200" y="4114800"/>
            <a:ext cx="8382000" cy="2011363"/>
          </a:xfrm>
        </p:spPr>
        <p:txBody>
          <a:bodyPr>
            <a:normAutofit/>
          </a:bodyPr>
          <a:lstStyle/>
          <a:p>
            <a:pPr algn="just"/>
            <a:r>
              <a:rPr lang="bn-IN" sz="3600" dirty="0" smtClean="0"/>
              <a:t>একটি সিস্টেম ইউনিটে একের অধিক র‌্যম ব্যবহার করা যায়। র‌্যাম একটি অস্থায়ী মেমরী। </a:t>
            </a:r>
            <a:endParaRPr lang="en-US" sz="3600" dirty="0"/>
          </a:p>
        </p:txBody>
      </p:sp>
      <p:pic>
        <p:nvPicPr>
          <p:cNvPr id="5" name="Content Placeholder 4" descr="C:\Users\CHA ALIM MADRASHA\Desktop\Computer Instrument\index7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304800" y="1219200"/>
            <a:ext cx="41910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CHA ALIM MADRASHA\Desktop\Computer Instrument\images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524000"/>
            <a:ext cx="3962400" cy="1981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295400"/>
          </a:xfrm>
        </p:spPr>
        <p:txBody>
          <a:bodyPr/>
          <a:lstStyle/>
          <a:p>
            <a:pPr algn="ctr"/>
            <a:r>
              <a:rPr lang="en-US" dirty="0" err="1" smtClean="0"/>
              <a:t>একক</a:t>
            </a:r>
            <a:r>
              <a:rPr lang="en-US" dirty="0" smtClean="0"/>
              <a:t> </a:t>
            </a:r>
            <a:r>
              <a:rPr lang="en-US" dirty="0" err="1" smtClean="0"/>
              <a:t>কাজঃ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429000"/>
            <a:ext cx="7854696" cy="3429000"/>
          </a:xfrm>
        </p:spPr>
        <p:txBody>
          <a:bodyPr>
            <a:normAutofit/>
          </a:bodyPr>
          <a:lstStyle/>
          <a:p>
            <a:pPr algn="just"/>
            <a:r>
              <a:rPr lang="en-US" sz="4400" dirty="0" err="1" smtClean="0"/>
              <a:t>সময়ঃ</a:t>
            </a:r>
            <a:r>
              <a:rPr lang="en-US" sz="4400" dirty="0" smtClean="0"/>
              <a:t> ৪ </a:t>
            </a:r>
            <a:r>
              <a:rPr lang="en-US" sz="4400" dirty="0" err="1" smtClean="0"/>
              <a:t>মিনিট</a:t>
            </a:r>
            <a:endParaRPr lang="en-US" sz="4400" dirty="0" smtClean="0"/>
          </a:p>
          <a:p>
            <a:pPr algn="just">
              <a:buFont typeface="Arial" charset="0"/>
              <a:buChar char="•"/>
            </a:pPr>
            <a:r>
              <a:rPr lang="en-US" sz="4400" dirty="0" smtClean="0"/>
              <a:t>১। </a:t>
            </a:r>
            <a:r>
              <a:rPr lang="en-US" sz="4400" dirty="0" err="1" smtClean="0"/>
              <a:t>কোনটি</a:t>
            </a:r>
            <a:r>
              <a:rPr lang="en-US" sz="4400" dirty="0" smtClean="0"/>
              <a:t> </a:t>
            </a:r>
            <a:r>
              <a:rPr lang="en-US" sz="4400" dirty="0" err="1" smtClean="0"/>
              <a:t>স্থায়ী</a:t>
            </a:r>
            <a:r>
              <a:rPr lang="en-US" sz="4400" dirty="0" smtClean="0"/>
              <a:t> </a:t>
            </a:r>
            <a:r>
              <a:rPr lang="en-US" sz="4400" dirty="0" err="1" smtClean="0"/>
              <a:t>স্মৃতি</a:t>
            </a:r>
            <a:r>
              <a:rPr lang="en-US" sz="4400" dirty="0" smtClean="0"/>
              <a:t>?</a:t>
            </a:r>
          </a:p>
          <a:p>
            <a:pPr algn="just">
              <a:buFont typeface="Arial" charset="0"/>
              <a:buChar char="•"/>
            </a:pPr>
            <a:r>
              <a:rPr lang="en-US" sz="4400" dirty="0" smtClean="0"/>
              <a:t>২।কোনটি </a:t>
            </a:r>
            <a:r>
              <a:rPr lang="en-US" sz="4400" dirty="0" err="1" smtClean="0"/>
              <a:t>অস্থায়ী</a:t>
            </a:r>
            <a:r>
              <a:rPr lang="en-US" sz="4400" dirty="0" smtClean="0"/>
              <a:t> </a:t>
            </a:r>
            <a:r>
              <a:rPr lang="en-US" sz="4400" dirty="0" err="1" smtClean="0"/>
              <a:t>স্মৃতি</a:t>
            </a:r>
            <a:r>
              <a:rPr lang="en-US" sz="4400" dirty="0" smtClean="0"/>
              <a:t>?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সমাধান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3172264"/>
          </a:xfrm>
        </p:spPr>
        <p:txBody>
          <a:bodyPr>
            <a:normAutofit/>
          </a:bodyPr>
          <a:lstStyle/>
          <a:p>
            <a:pPr algn="just"/>
            <a:r>
              <a:rPr lang="en-US" sz="3600" dirty="0" smtClean="0"/>
              <a:t>১। </a:t>
            </a:r>
            <a:r>
              <a:rPr lang="en-US" sz="3600" dirty="0" err="1" smtClean="0"/>
              <a:t>রম</a:t>
            </a:r>
            <a:r>
              <a:rPr lang="en-US" sz="3600" dirty="0" smtClean="0"/>
              <a:t> </a:t>
            </a:r>
            <a:r>
              <a:rPr lang="en-US" sz="3600" dirty="0" err="1" smtClean="0"/>
              <a:t>একটি</a:t>
            </a:r>
            <a:r>
              <a:rPr lang="en-US" sz="3600" dirty="0" smtClean="0"/>
              <a:t> </a:t>
            </a:r>
            <a:r>
              <a:rPr lang="en-US" sz="3600" dirty="0" err="1" smtClean="0"/>
              <a:t>স্থায়ী</a:t>
            </a:r>
            <a:r>
              <a:rPr lang="en-US" sz="3600" dirty="0" smtClean="0"/>
              <a:t> </a:t>
            </a:r>
            <a:r>
              <a:rPr lang="en-US" sz="3600" dirty="0" err="1" smtClean="0"/>
              <a:t>স্মৃতি</a:t>
            </a:r>
            <a:r>
              <a:rPr lang="en-US" sz="3600" dirty="0" smtClean="0"/>
              <a:t>। </a:t>
            </a:r>
            <a:r>
              <a:rPr lang="en-US" sz="3600" dirty="0" err="1" smtClean="0"/>
              <a:t>যেখানে</a:t>
            </a:r>
            <a:r>
              <a:rPr lang="en-US" sz="3600" dirty="0" smtClean="0"/>
              <a:t> </a:t>
            </a:r>
            <a:r>
              <a:rPr lang="en-US" sz="3600" dirty="0" err="1" smtClean="0"/>
              <a:t>তথ্যগুলো</a:t>
            </a:r>
            <a:r>
              <a:rPr lang="en-US" sz="3600" dirty="0" smtClean="0"/>
              <a:t> </a:t>
            </a:r>
            <a:r>
              <a:rPr lang="en-US" sz="3600" dirty="0" err="1" smtClean="0"/>
              <a:t>স্থায়ীভাবে</a:t>
            </a:r>
            <a:r>
              <a:rPr lang="en-US" sz="3600" dirty="0" smtClean="0"/>
              <a:t> </a:t>
            </a:r>
            <a:r>
              <a:rPr lang="en-US" sz="3600" dirty="0" err="1" smtClean="0"/>
              <a:t>সংরক্ষণ</a:t>
            </a:r>
            <a:r>
              <a:rPr lang="en-US" sz="3600" dirty="0" smtClean="0"/>
              <a:t> </a:t>
            </a:r>
            <a:r>
              <a:rPr lang="en-US" sz="3600" dirty="0" err="1" smtClean="0"/>
              <a:t>করা</a:t>
            </a:r>
            <a:r>
              <a:rPr lang="en-US" sz="3600" dirty="0" smtClean="0"/>
              <a:t> </a:t>
            </a:r>
            <a:r>
              <a:rPr lang="en-US" sz="3600" dirty="0" err="1" smtClean="0"/>
              <a:t>যায়</a:t>
            </a:r>
            <a:r>
              <a:rPr lang="en-US" sz="3600" dirty="0" smtClean="0"/>
              <a:t>।</a:t>
            </a:r>
          </a:p>
          <a:p>
            <a:pPr algn="just"/>
            <a:r>
              <a:rPr lang="en-US" sz="3600" dirty="0" smtClean="0"/>
              <a:t>২। </a:t>
            </a:r>
            <a:r>
              <a:rPr lang="en-US" sz="3600" dirty="0" err="1" smtClean="0"/>
              <a:t>র‌্যম</a:t>
            </a:r>
            <a:r>
              <a:rPr lang="en-US" sz="3600" dirty="0" smtClean="0"/>
              <a:t> </a:t>
            </a:r>
            <a:r>
              <a:rPr lang="en-US" sz="3600" dirty="0" err="1" smtClean="0"/>
              <a:t>একটি</a:t>
            </a:r>
            <a:r>
              <a:rPr lang="en-US" sz="3600" dirty="0" smtClean="0"/>
              <a:t> </a:t>
            </a:r>
            <a:r>
              <a:rPr lang="en-US" sz="3600" dirty="0" err="1" smtClean="0"/>
              <a:t>অস্থায়ী</a:t>
            </a:r>
            <a:r>
              <a:rPr lang="en-US" sz="3600" dirty="0" smtClean="0"/>
              <a:t> </a:t>
            </a:r>
            <a:r>
              <a:rPr lang="en-US" sz="3600" dirty="0" err="1" smtClean="0"/>
              <a:t>স্মৃতি</a:t>
            </a:r>
            <a:r>
              <a:rPr lang="en-US" sz="3600" dirty="0" smtClean="0"/>
              <a:t>। </a:t>
            </a:r>
            <a:r>
              <a:rPr lang="en-US" sz="3600" dirty="0" err="1" smtClean="0"/>
              <a:t>যেখানে</a:t>
            </a:r>
            <a:r>
              <a:rPr lang="en-US" sz="3600" dirty="0" smtClean="0"/>
              <a:t> </a:t>
            </a:r>
            <a:r>
              <a:rPr lang="en-US" sz="3600" dirty="0" err="1" smtClean="0"/>
              <a:t>তথ্য</a:t>
            </a:r>
            <a:r>
              <a:rPr lang="en-US" sz="3600" dirty="0" smtClean="0"/>
              <a:t> </a:t>
            </a:r>
            <a:r>
              <a:rPr lang="en-US" sz="3600" dirty="0" err="1" smtClean="0"/>
              <a:t>লিখা</a:t>
            </a:r>
            <a:r>
              <a:rPr lang="en-US" sz="3600" dirty="0" smtClean="0"/>
              <a:t> </a:t>
            </a:r>
            <a:r>
              <a:rPr lang="en-US" sz="3600" dirty="0" err="1" smtClean="0"/>
              <a:t>যায়</a:t>
            </a:r>
            <a:r>
              <a:rPr lang="en-US" sz="3600" dirty="0" smtClean="0"/>
              <a:t>, </a:t>
            </a:r>
            <a:r>
              <a:rPr lang="en-US" sz="3600" dirty="0" err="1" smtClean="0"/>
              <a:t>পড়া</a:t>
            </a:r>
            <a:r>
              <a:rPr lang="en-US" sz="3600" dirty="0" smtClean="0"/>
              <a:t> </a:t>
            </a:r>
            <a:r>
              <a:rPr lang="en-US" sz="3600" dirty="0" err="1" smtClean="0"/>
              <a:t>যায়</a:t>
            </a:r>
            <a:r>
              <a:rPr lang="en-US" sz="3600" dirty="0" smtClean="0"/>
              <a:t>  ও </a:t>
            </a:r>
            <a:r>
              <a:rPr lang="en-US" sz="3600" dirty="0" err="1" smtClean="0"/>
              <a:t>মুছা</a:t>
            </a:r>
            <a:r>
              <a:rPr lang="en-US" sz="3600" dirty="0" smtClean="0"/>
              <a:t> </a:t>
            </a:r>
            <a:r>
              <a:rPr lang="en-US" sz="3600" dirty="0" err="1" smtClean="0"/>
              <a:t>যায়</a:t>
            </a:r>
            <a:r>
              <a:rPr lang="en-US" sz="3600" dirty="0" smtClean="0"/>
              <a:t>।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পেনড্রাইভ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52800"/>
            <a:ext cx="8229600" cy="2667000"/>
          </a:xfrm>
        </p:spPr>
        <p:txBody>
          <a:bodyPr>
            <a:noAutofit/>
          </a:bodyPr>
          <a:lstStyle/>
          <a:p>
            <a:pPr algn="just"/>
            <a:r>
              <a:rPr lang="en-US" sz="4000" dirty="0" err="1" smtClean="0"/>
              <a:t>পেনড্রাইভও</a:t>
            </a:r>
            <a:r>
              <a:rPr lang="en-US" sz="4000" dirty="0" smtClean="0"/>
              <a:t> </a:t>
            </a:r>
            <a:r>
              <a:rPr lang="en-US" sz="4000" dirty="0" err="1" smtClean="0"/>
              <a:t>একটি</a:t>
            </a:r>
            <a:r>
              <a:rPr lang="en-US" sz="4000" dirty="0" smtClean="0"/>
              <a:t> </a:t>
            </a:r>
            <a:r>
              <a:rPr lang="en-US" sz="4000" dirty="0" err="1" smtClean="0"/>
              <a:t>স্টোরেজ</a:t>
            </a:r>
            <a:r>
              <a:rPr lang="en-US" sz="4000" dirty="0" smtClean="0"/>
              <a:t> </a:t>
            </a:r>
            <a:r>
              <a:rPr lang="en-US" sz="4000" dirty="0" err="1" smtClean="0"/>
              <a:t>ডিভাইস</a:t>
            </a:r>
            <a:r>
              <a:rPr lang="en-US" sz="4000" dirty="0" smtClean="0"/>
              <a:t>। </a:t>
            </a:r>
            <a:r>
              <a:rPr lang="en-US" sz="4000" dirty="0" err="1" smtClean="0"/>
              <a:t>এর</a:t>
            </a:r>
            <a:r>
              <a:rPr lang="en-US" sz="4000" dirty="0" smtClean="0"/>
              <a:t> </a:t>
            </a:r>
            <a:r>
              <a:rPr lang="en-US" sz="4000" dirty="0" err="1" smtClean="0"/>
              <a:t>ধারণ</a:t>
            </a:r>
            <a:r>
              <a:rPr lang="en-US" sz="4000" dirty="0" smtClean="0"/>
              <a:t> </a:t>
            </a:r>
            <a:r>
              <a:rPr lang="en-US" sz="4000" dirty="0" err="1" smtClean="0"/>
              <a:t>ক্ষমতার</a:t>
            </a:r>
            <a:r>
              <a:rPr lang="en-US" sz="4000" dirty="0" smtClean="0"/>
              <a:t> </a:t>
            </a:r>
            <a:r>
              <a:rPr lang="en-US" sz="4000" dirty="0" err="1" smtClean="0"/>
              <a:t>উপর</a:t>
            </a:r>
            <a:r>
              <a:rPr lang="en-US" sz="4000" dirty="0" smtClean="0"/>
              <a:t> </a:t>
            </a:r>
            <a:r>
              <a:rPr lang="en-US" sz="4000" dirty="0" err="1" smtClean="0"/>
              <a:t>ভিত্তি</a:t>
            </a:r>
            <a:r>
              <a:rPr lang="en-US" sz="4000" dirty="0" smtClean="0"/>
              <a:t> </a:t>
            </a:r>
            <a:r>
              <a:rPr lang="en-US" sz="4000" dirty="0" err="1" smtClean="0"/>
              <a:t>করে</a:t>
            </a:r>
            <a:r>
              <a:rPr lang="en-US" sz="4000" dirty="0" smtClean="0"/>
              <a:t> </a:t>
            </a:r>
            <a:r>
              <a:rPr lang="en-US" sz="4000" dirty="0" err="1" smtClean="0"/>
              <a:t>তথ্য</a:t>
            </a:r>
            <a:r>
              <a:rPr lang="en-US" sz="4000" dirty="0" smtClean="0"/>
              <a:t> </a:t>
            </a:r>
            <a:r>
              <a:rPr lang="en-US" sz="4000" dirty="0" err="1" smtClean="0"/>
              <a:t>সংরক্ষন</a:t>
            </a:r>
            <a:r>
              <a:rPr lang="en-US" sz="4000" dirty="0" smtClean="0"/>
              <a:t> ও </a:t>
            </a:r>
            <a:r>
              <a:rPr lang="en-US" sz="4000" dirty="0" err="1" smtClean="0"/>
              <a:t>স্থানান্তর</a:t>
            </a:r>
            <a:r>
              <a:rPr lang="en-US" sz="4000" dirty="0" smtClean="0"/>
              <a:t> </a:t>
            </a:r>
            <a:r>
              <a:rPr lang="en-US" sz="4000" dirty="0" err="1" smtClean="0"/>
              <a:t>করা</a:t>
            </a:r>
            <a:r>
              <a:rPr lang="en-US" sz="4000" dirty="0" smtClean="0"/>
              <a:t> </a:t>
            </a:r>
            <a:r>
              <a:rPr lang="en-US" sz="4000" dirty="0" err="1" smtClean="0"/>
              <a:t>যায়</a:t>
            </a:r>
            <a:r>
              <a:rPr lang="en-US" sz="4000" dirty="0" smtClean="0"/>
              <a:t>। </a:t>
            </a:r>
            <a:endParaRPr lang="en-US" sz="4000" dirty="0"/>
          </a:p>
        </p:txBody>
      </p:sp>
      <p:pic>
        <p:nvPicPr>
          <p:cNvPr id="4" name="Picture 3" descr="D:\Computer Instrument\mod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6918085">
            <a:off x="5688116" y="384551"/>
            <a:ext cx="3595764" cy="2160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238</TotalTime>
  <Words>332</Words>
  <Application>Microsoft Office PowerPoint</Application>
  <PresentationFormat>On-screen Show (4:3)</PresentationFormat>
  <Paragraphs>61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বিসমিল্লাহির রহমানির রহিম</vt:lpstr>
      <vt:lpstr>পরিচিতি পর্ব</vt:lpstr>
      <vt:lpstr>নিচের ছবিগুলি লক্ষ কর</vt:lpstr>
      <vt:lpstr>আজকের পাঠ</vt:lpstr>
      <vt:lpstr>শিখন ফল</vt:lpstr>
      <vt:lpstr>র‍্যম</vt:lpstr>
      <vt:lpstr>একক কাজঃ</vt:lpstr>
      <vt:lpstr>সমাধান</vt:lpstr>
      <vt:lpstr>পেনড্রাইভ</vt:lpstr>
      <vt:lpstr>জোড়ায় কাজঃ  সময়ঃ ৭ মিনিট</vt:lpstr>
      <vt:lpstr>সমাধান</vt:lpstr>
      <vt:lpstr> মূল্যায়ন </vt:lpstr>
      <vt:lpstr>Slide 13</vt:lpstr>
      <vt:lpstr>৩। Rom এর পূর্নরুপ কী ?   a) Random access memory.    b) Root only memory.     c) Read only memory.    d) Red only memory. </vt:lpstr>
      <vt:lpstr>বাড়ীর কাজ</vt:lpstr>
      <vt:lpstr>আল্লাহ হাফেজ।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বিসমিল্লাহির রহমান</dc:title>
  <dc:creator>SALMINUR AKTER</dc:creator>
  <cp:lastModifiedBy>SALMINUR AKTER</cp:lastModifiedBy>
  <cp:revision>61</cp:revision>
  <dcterms:created xsi:type="dcterms:W3CDTF">2020-01-15T17:46:55Z</dcterms:created>
  <dcterms:modified xsi:type="dcterms:W3CDTF">2020-01-16T08:55:10Z</dcterms:modified>
</cp:coreProperties>
</file>