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7" r:id="rId3"/>
    <p:sldId id="261" r:id="rId4"/>
    <p:sldId id="256" r:id="rId5"/>
    <p:sldId id="266" r:id="rId6"/>
    <p:sldId id="273" r:id="rId7"/>
    <p:sldId id="275" r:id="rId8"/>
    <p:sldId id="269" r:id="rId9"/>
    <p:sldId id="257" r:id="rId10"/>
    <p:sldId id="262" r:id="rId11"/>
    <p:sldId id="264" r:id="rId12"/>
    <p:sldId id="263" r:id="rId13"/>
    <p:sldId id="276" r:id="rId14"/>
    <p:sldId id="274" r:id="rId15"/>
    <p:sldId id="267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67" d="100"/>
          <a:sy n="67" d="100"/>
        </p:scale>
        <p:origin x="75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2881" y="-241066"/>
            <a:ext cx="2027903" cy="2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7473" y="4961836"/>
            <a:ext cx="2703871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051" y="4588562"/>
            <a:ext cx="2027903" cy="254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207433" y="-2147888"/>
            <a:ext cx="79502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03871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410633" y="-1995488"/>
            <a:ext cx="79502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752600"/>
            <a:ext cx="5562600" cy="72533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17-Jan-20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1"/>
            <a:ext cx="4184318" cy="2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01192" y="1420219"/>
            <a:ext cx="3766209" cy="2627921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914399" y="3586474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রেডিও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শুনা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086049" y="1438362"/>
            <a:ext cx="4052419" cy="2643115"/>
            <a:chOff x="4562048" y="1438361"/>
            <a:chExt cx="4052419" cy="2643115"/>
          </a:xfrm>
        </p:grpSpPr>
        <p:sp>
          <p:nvSpPr>
            <p:cNvPr id="9" name="TextBox 8"/>
            <p:cNvSpPr txBox="1"/>
            <p:nvPr/>
          </p:nvSpPr>
          <p:spPr>
            <a:xfrm>
              <a:off x="6934199" y="3619811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76549" y="3812544"/>
            <a:ext cx="3038902" cy="1961609"/>
            <a:chOff x="2816155" y="4056772"/>
            <a:chExt cx="3619500" cy="3072796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5"/>
              <a:ext cx="1516338" cy="723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পত্রিকা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274" y="44958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মধ্যমসমূহ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89" y="2105526"/>
            <a:ext cx="1928813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288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বিভক্ত হবে</a:t>
            </a: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0284" y="1300176"/>
            <a:ext cx="5628513" cy="4500914"/>
            <a:chOff x="3186283" y="1300176"/>
            <a:chExt cx="5628513" cy="45009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30768" y="1267519"/>
            <a:ext cx="2510971" cy="4529622"/>
            <a:chOff x="406767" y="1267519"/>
            <a:chExt cx="2510971" cy="4529622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ফোন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1636435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5771249" cy="4376152"/>
              <a:chOff x="457200" y="1636435"/>
              <a:chExt cx="5771249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43200" y="5489367"/>
                <a:ext cx="3485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সামাজিক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যোগাযোগনেটওয়ার্ক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57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22" y="4724400"/>
            <a:ext cx="7764379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81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বিভক্ত হবে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7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বিতর্ক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600142"/>
            <a:ext cx="13003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2600141"/>
            <a:ext cx="161294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7057" y="3718139"/>
            <a:ext cx="211788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13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 animBg="1"/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09800"/>
            <a:ext cx="6781800" cy="28956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দ্বিমুখী যোগাযোগ করে থাক? কিভাবে কর? উপস্থাপন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114800"/>
            <a:ext cx="8229600" cy="1905000"/>
          </a:xfrm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সদস্যরা যোগাযোগের জন্য কিকি আইসিটি ব্যবহার করে? কিভাবে করে? এরমধ্যে কোনগুলো একমুখী এবং কোনগুলো দ্বিমুখী যোগাযোগ?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6" y="2667001"/>
            <a:ext cx="333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/>
          <p:cNvSpPr txBox="1">
            <a:spLocks/>
          </p:cNvSpPr>
          <p:nvPr/>
        </p:nvSpPr>
        <p:spPr>
          <a:xfrm>
            <a:off x="1006546" y="1600200"/>
            <a:ext cx="3794054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4953000" y="1600200"/>
            <a:ext cx="6629400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১ম </a:t>
            </a:r>
            <a:endParaRPr lang="en-US" sz="3600" b="1" noProof="0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পাঠ-৩</a:t>
            </a:r>
            <a:r>
              <a:rPr kumimoji="0" lang="en-US" sz="24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/1/20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২০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379" y="3951801"/>
            <a:ext cx="30914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আলীম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বি,এস-সি,বি,এড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01080270781</a:t>
            </a:r>
            <a:endParaRPr lang="bn-BD" sz="2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কল্যাণপুর রওশনীয়া দাখিল মাদরাসা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01717012389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386" y="2304348"/>
            <a:ext cx="1357414" cy="157125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15" y="2880379"/>
            <a:ext cx="2582885" cy="29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723901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3600" y="1658712"/>
            <a:ext cx="4572000" cy="4122308"/>
            <a:chOff x="990600" y="1658712"/>
            <a:chExt cx="4572000" cy="4122308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079" y="5257800"/>
              <a:ext cx="30043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বা্চ্চাটি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2800" dirty="0"/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05600" y="1658711"/>
            <a:ext cx="3505200" cy="4103384"/>
            <a:chOff x="5181600" y="1658711"/>
            <a:chExt cx="3505200" cy="4103384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238875"/>
              <a:ext cx="2294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মহিলাটি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30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4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যোগাযোগ</a:t>
            </a:r>
            <a:endParaRPr lang="en-US" sz="44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96030"/>
            <a:ext cx="5029200" cy="29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667000"/>
            <a:ext cx="7848600" cy="2986238"/>
          </a:xfrm>
        </p:spPr>
        <p:txBody>
          <a:bodyPr>
            <a:no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মাধ্যম হিসেবে আইসিটি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ভূমিকা বাংলাদেশের মুক্তিযুদ্ধের একটি উদাহারণ দিয়ে বুঝিয়ে বলতে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 বা ব্রডকাস্ট পদ্ধতি কী তা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দ্বিমুখী যোগাযোগ পদ্ধতি কী 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বুঝিয়ে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একই সাথে একমূখী ও দ্বিমুখী যোগাযোগের মাধ্যম হিসেবে আইসিটির সুবিধা বলতে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8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pPr/>
              <a:t>17-Jan-20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ভূমিকা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1905001" y="1905000"/>
            <a:ext cx="2905993" cy="3429000"/>
          </a:xfrm>
        </p:spPr>
      </p:pic>
      <p:sp>
        <p:nvSpPr>
          <p:cNvPr id="5" name="TextBox 4"/>
          <p:cNvSpPr txBox="1"/>
          <p:nvPr/>
        </p:nvSpPr>
        <p:spPr>
          <a:xfrm>
            <a:off x="4792519" y="3048001"/>
            <a:ext cx="35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পঙ্কজ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মল্লিক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37" y="2588297"/>
            <a:ext cx="2107575" cy="242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6937" y="5867400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শুনিয়েছিলাম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495800"/>
            <a:ext cx="7764379" cy="121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গেয়েছিল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গানটির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7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4822658" y="1981200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4760" y="586951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00118" y="4398266"/>
            <a:ext cx="2087002" cy="1471252"/>
            <a:chOff x="6176118" y="4398266"/>
            <a:chExt cx="208700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95343" y="1506973"/>
            <a:ext cx="1975409" cy="1211552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372432" y="3073733"/>
            <a:ext cx="1839301" cy="1655132"/>
            <a:chOff x="3848431" y="3073733"/>
            <a:chExt cx="1839301" cy="165513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013351" y="1373432"/>
            <a:ext cx="2130754" cy="1259624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ইশারা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180132" y="4495801"/>
            <a:ext cx="1769869" cy="1254427"/>
            <a:chOff x="1656131" y="4693507"/>
            <a:chExt cx="1769869" cy="1254427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5144106" y="215826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90" y="330654"/>
            <a:ext cx="109728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4869999" y="1895748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00" y="3112442"/>
            <a:ext cx="2485756" cy="2526359"/>
            <a:chOff x="1219200" y="3112441"/>
            <a:chExt cx="2485756" cy="2526359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46396" y="3112441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97549" y="3083733"/>
            <a:ext cx="2098851" cy="2475239"/>
            <a:chOff x="5673549" y="3083732"/>
            <a:chExt cx="2098851" cy="2475239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দুইমুখী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73549" y="3083732"/>
              <a:ext cx="1108251" cy="8750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325</Words>
  <Application>Microsoft Office PowerPoint</Application>
  <PresentationFormat>Widescreen</PresentationFormat>
  <Paragraphs>84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PowerPoint Presentation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একইসাথে একমূখী ও দ্বিমুখী যোগাযোগ</vt:lpstr>
      <vt:lpstr>PowerPoint Presentation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B.Sc</cp:lastModifiedBy>
  <cp:revision>87</cp:revision>
  <dcterms:created xsi:type="dcterms:W3CDTF">2015-03-28T17:25:34Z</dcterms:created>
  <dcterms:modified xsi:type="dcterms:W3CDTF">2020-01-17T06:16:17Z</dcterms:modified>
</cp:coreProperties>
</file>