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0.jpg" ContentType="image/gif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0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DBB237-7DE8-4C84-B53E-0E4766B2EF50}" type="doc">
      <dgm:prSet loTypeId="urn:microsoft.com/office/officeart/2005/8/layout/radial5" loCatId="cycle" qsTypeId="urn:microsoft.com/office/officeart/2009/2/quickstyle/3d8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96D7EE9-7CE3-4315-B234-310ECCBFF394}">
      <dgm:prSet phldrT="[Text]" custT="1"/>
      <dgm:spPr/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গোলাপ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F26436-4709-431D-AAC6-8D9B2B46BB22}" type="parTrans" cxnId="{A84F05E4-53D1-4353-9E6C-3DCE0A64EEA7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A0B819-CD52-4270-9CB2-374966E4DFBE}" type="sibTrans" cxnId="{A84F05E4-53D1-4353-9E6C-3DCE0A64EEA7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FCB82A-BC94-48DA-BA80-B796FDDE696B}">
      <dgm:prSet phldrT="[Text]" phldr="1" custT="1"/>
      <dgm:spPr/>
      <dgm:t>
        <a:bodyPr/>
        <a:lstStyle/>
        <a:p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EB3CA1-3E80-4A59-B127-1086EB32985A}" type="parTrans" cxnId="{C59B620A-8911-42B4-A6B1-9C3674C25037}">
      <dgm:prSet custT="1"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75861E-E05A-4D90-83D8-4026BF392D59}" type="sibTrans" cxnId="{C59B620A-8911-42B4-A6B1-9C3674C25037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420159-F468-492E-8225-BDCC1F29C24B}">
      <dgm:prSet phldrT="[Text]" phldr="1" custT="1"/>
      <dgm:spPr/>
      <dgm:t>
        <a:bodyPr/>
        <a:lstStyle/>
        <a:p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C8FA1B-4E68-4FBF-9209-AF7EAD0430D8}" type="parTrans" cxnId="{EAD5CFE1-4B54-4B6C-8FA2-D647829F3752}">
      <dgm:prSet custT="1"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4E162F-576D-423F-9EB4-F94A694A60F4}" type="sibTrans" cxnId="{EAD5CFE1-4B54-4B6C-8FA2-D647829F3752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58F17B-483E-45D0-8837-5C2099B4062F}">
      <dgm:prSet phldrT="[Text]" phldr="1" custT="1"/>
      <dgm:spPr/>
      <dgm:t>
        <a:bodyPr/>
        <a:lstStyle/>
        <a:p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1256DD-9737-4876-8924-C53538218F64}" type="parTrans" cxnId="{EFD51529-98E4-4744-9F24-70AE839A2C03}">
      <dgm:prSet custT="1"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C366B9-8343-4898-8857-F714585C36EA}" type="sibTrans" cxnId="{EFD51529-98E4-4744-9F24-70AE839A2C03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9CC5F6-9010-425D-84C8-BD45E528A726}">
      <dgm:prSet phldrT="[Text]" phldr="1"/>
      <dgm:spPr/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153F0F-5977-4A28-B394-1AC5D4259E6E}" type="parTrans" cxnId="{52C2E921-B893-4FBD-B2EE-702477F2ED1F}">
      <dgm:prSet custT="1"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22CD80-5A03-4391-9615-13AE65B1F5DE}" type="sibTrans" cxnId="{52C2E921-B893-4FBD-B2EE-702477F2ED1F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DD6FDB-6B00-476D-9228-46179D9BD677}">
      <dgm:prSet custT="1"/>
      <dgm:spPr/>
      <dgm:t>
        <a:bodyPr/>
        <a:lstStyle/>
        <a:p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text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4EC658-D3E5-4ED9-BE0C-905C6E8F36CD}" type="parTrans" cxnId="{1DF1E6C6-0424-4CEF-B757-B10751281310}">
      <dgm:prSet/>
      <dgm:spPr/>
      <dgm:t>
        <a:bodyPr/>
        <a:lstStyle/>
        <a:p>
          <a:endParaRPr lang="en-US"/>
        </a:p>
      </dgm:t>
    </dgm:pt>
    <dgm:pt modelId="{C142E8F5-E5F8-4296-9891-9BE795F820C1}" type="sibTrans" cxnId="{1DF1E6C6-0424-4CEF-B757-B10751281310}">
      <dgm:prSet/>
      <dgm:spPr/>
      <dgm:t>
        <a:bodyPr/>
        <a:lstStyle/>
        <a:p>
          <a:endParaRPr lang="en-US"/>
        </a:p>
      </dgm:t>
    </dgm:pt>
    <dgm:pt modelId="{AD483DB3-5FFE-4A12-B9D0-38AC6DC3C142}" type="pres">
      <dgm:prSet presAssocID="{6BDBB237-7DE8-4C84-B53E-0E4766B2EF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80B1E7-F07B-47E9-80BA-A0115EE23BC0}" type="pres">
      <dgm:prSet presAssocID="{296D7EE9-7CE3-4315-B234-310ECCBFF394}" presName="centerShape" presStyleLbl="node0" presStyleIdx="0" presStyleCnt="1" custLinFactNeighborX="4425" custLinFactNeighborY="-1152"/>
      <dgm:spPr/>
      <dgm:t>
        <a:bodyPr/>
        <a:lstStyle/>
        <a:p>
          <a:endParaRPr lang="en-US"/>
        </a:p>
      </dgm:t>
    </dgm:pt>
    <dgm:pt modelId="{AE1A139E-854C-4E3F-AE01-86CE98B1FD31}" type="pres">
      <dgm:prSet presAssocID="{DFEB3CA1-3E80-4A59-B127-1086EB32985A}" presName="parTrans" presStyleLbl="sibTrans2D1" presStyleIdx="0" presStyleCnt="5"/>
      <dgm:spPr/>
      <dgm:t>
        <a:bodyPr/>
        <a:lstStyle/>
        <a:p>
          <a:endParaRPr lang="en-US"/>
        </a:p>
      </dgm:t>
    </dgm:pt>
    <dgm:pt modelId="{F2771C83-F98F-4365-B16B-01BA8330CFB6}" type="pres">
      <dgm:prSet presAssocID="{DFEB3CA1-3E80-4A59-B127-1086EB32985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BBDECC7-5DB0-44EE-AFF0-FC61FBFABD41}" type="pres">
      <dgm:prSet presAssocID="{6EFCB82A-BC94-48DA-BA80-B796FDDE696B}" presName="node" presStyleLbl="node1" presStyleIdx="0" presStyleCnt="5" custRadScaleRad="100617" custRadScaleInc="12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47A065-16D0-4F4C-B762-ED2DD3C20D95}" type="pres">
      <dgm:prSet presAssocID="{23C8FA1B-4E68-4FBF-9209-AF7EAD0430D8}" presName="parTrans" presStyleLbl="sibTrans2D1" presStyleIdx="1" presStyleCnt="5"/>
      <dgm:spPr/>
      <dgm:t>
        <a:bodyPr/>
        <a:lstStyle/>
        <a:p>
          <a:endParaRPr lang="en-US"/>
        </a:p>
      </dgm:t>
    </dgm:pt>
    <dgm:pt modelId="{AEBC35FE-0C37-41B8-9279-3950B1338860}" type="pres">
      <dgm:prSet presAssocID="{23C8FA1B-4E68-4FBF-9209-AF7EAD0430D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6444D07-4200-4A1D-A1E3-CB05B84AB33C}" type="pres">
      <dgm:prSet presAssocID="{D9420159-F468-492E-8225-BDCC1F29C24B}" presName="node" presStyleLbl="node1" presStyleIdx="1" presStyleCnt="5" custRadScaleRad="112436" custRadScaleInc="-2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44E87-FC4E-48ED-84D9-7A4412A6944A}" type="pres">
      <dgm:prSet presAssocID="{DA4EC658-D3E5-4ED9-BE0C-905C6E8F36CD}" presName="parTrans" presStyleLbl="sibTrans2D1" presStyleIdx="2" presStyleCnt="5"/>
      <dgm:spPr/>
      <dgm:t>
        <a:bodyPr/>
        <a:lstStyle/>
        <a:p>
          <a:endParaRPr lang="en-US"/>
        </a:p>
      </dgm:t>
    </dgm:pt>
    <dgm:pt modelId="{48D9359C-C9BA-4695-898D-6B4C588ADDFE}" type="pres">
      <dgm:prSet presAssocID="{DA4EC658-D3E5-4ED9-BE0C-905C6E8F36C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A92222E-66EA-43AD-AE67-054AEE46771D}" type="pres">
      <dgm:prSet presAssocID="{A4DD6FDB-6B00-476D-9228-46179D9BD67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FC298-CA52-4F2B-A6DF-D9BCCC4EF0B5}" type="pres">
      <dgm:prSet presAssocID="{E41256DD-9737-4876-8924-C53538218F64}" presName="parTrans" presStyleLbl="sibTrans2D1" presStyleIdx="3" presStyleCnt="5"/>
      <dgm:spPr/>
      <dgm:t>
        <a:bodyPr/>
        <a:lstStyle/>
        <a:p>
          <a:endParaRPr lang="en-US"/>
        </a:p>
      </dgm:t>
    </dgm:pt>
    <dgm:pt modelId="{0C2DAA9D-C500-490F-A752-EFDEE1B98B71}" type="pres">
      <dgm:prSet presAssocID="{E41256DD-9737-4876-8924-C53538218F6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95F24ED-FF02-425D-827A-AFFF2BD2B064}" type="pres">
      <dgm:prSet presAssocID="{2958F17B-483E-45D0-8837-5C2099B4062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7A8DA-6DB8-4EC6-9C56-EA520CF30DFB}" type="pres">
      <dgm:prSet presAssocID="{6E153F0F-5977-4A28-B394-1AC5D4259E6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3D839739-50C2-4BEA-A2EB-E9161351853C}" type="pres">
      <dgm:prSet presAssocID="{6E153F0F-5977-4A28-B394-1AC5D4259E6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EA71CCBD-A5A6-4918-8D7C-B6E95C5F4654}" type="pres">
      <dgm:prSet presAssocID="{B49CC5F6-9010-425D-84C8-BD45E528A72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BF2A47-5EBA-4482-9578-5EAC69F93172}" type="presOf" srcId="{23C8FA1B-4E68-4FBF-9209-AF7EAD0430D8}" destId="{AEBC35FE-0C37-41B8-9279-3950B1338860}" srcOrd="1" destOrd="0" presId="urn:microsoft.com/office/officeart/2005/8/layout/radial5"/>
    <dgm:cxn modelId="{A84F05E4-53D1-4353-9E6C-3DCE0A64EEA7}" srcId="{6BDBB237-7DE8-4C84-B53E-0E4766B2EF50}" destId="{296D7EE9-7CE3-4315-B234-310ECCBFF394}" srcOrd="0" destOrd="0" parTransId="{B5F26436-4709-431D-AAC6-8D9B2B46BB22}" sibTransId="{5EA0B819-CD52-4270-9CB2-374966E4DFBE}"/>
    <dgm:cxn modelId="{B644281A-DEAA-402D-B7D1-513179DC7C3D}" type="presOf" srcId="{6EFCB82A-BC94-48DA-BA80-B796FDDE696B}" destId="{DBBDECC7-5DB0-44EE-AFF0-FC61FBFABD41}" srcOrd="0" destOrd="0" presId="urn:microsoft.com/office/officeart/2005/8/layout/radial5"/>
    <dgm:cxn modelId="{E4C9A0E8-983D-4032-8060-B99ABB62F001}" type="presOf" srcId="{DFEB3CA1-3E80-4A59-B127-1086EB32985A}" destId="{F2771C83-F98F-4365-B16B-01BA8330CFB6}" srcOrd="1" destOrd="0" presId="urn:microsoft.com/office/officeart/2005/8/layout/radial5"/>
    <dgm:cxn modelId="{89FF3948-E015-4003-93D3-C599B06BD907}" type="presOf" srcId="{296D7EE9-7CE3-4315-B234-310ECCBFF394}" destId="{6280B1E7-F07B-47E9-80BA-A0115EE23BC0}" srcOrd="0" destOrd="0" presId="urn:microsoft.com/office/officeart/2005/8/layout/radial5"/>
    <dgm:cxn modelId="{EFD51529-98E4-4744-9F24-70AE839A2C03}" srcId="{296D7EE9-7CE3-4315-B234-310ECCBFF394}" destId="{2958F17B-483E-45D0-8837-5C2099B4062F}" srcOrd="3" destOrd="0" parTransId="{E41256DD-9737-4876-8924-C53538218F64}" sibTransId="{8EC366B9-8343-4898-8857-F714585C36EA}"/>
    <dgm:cxn modelId="{75F4E04F-5CC5-4048-A6AE-A6A54F73FC4B}" type="presOf" srcId="{6BDBB237-7DE8-4C84-B53E-0E4766B2EF50}" destId="{AD483DB3-5FFE-4A12-B9D0-38AC6DC3C142}" srcOrd="0" destOrd="0" presId="urn:microsoft.com/office/officeart/2005/8/layout/radial5"/>
    <dgm:cxn modelId="{C59B620A-8911-42B4-A6B1-9C3674C25037}" srcId="{296D7EE9-7CE3-4315-B234-310ECCBFF394}" destId="{6EFCB82A-BC94-48DA-BA80-B796FDDE696B}" srcOrd="0" destOrd="0" parTransId="{DFEB3CA1-3E80-4A59-B127-1086EB32985A}" sibTransId="{DE75861E-E05A-4D90-83D8-4026BF392D59}"/>
    <dgm:cxn modelId="{2ACA54BF-5234-43D3-B482-900889B881C2}" type="presOf" srcId="{6E153F0F-5977-4A28-B394-1AC5D4259E6E}" destId="{3D839739-50C2-4BEA-A2EB-E9161351853C}" srcOrd="1" destOrd="0" presId="urn:microsoft.com/office/officeart/2005/8/layout/radial5"/>
    <dgm:cxn modelId="{D0D0B8C2-E288-48B7-94C2-7966DA543182}" type="presOf" srcId="{6E153F0F-5977-4A28-B394-1AC5D4259E6E}" destId="{B947A8DA-6DB8-4EC6-9C56-EA520CF30DFB}" srcOrd="0" destOrd="0" presId="urn:microsoft.com/office/officeart/2005/8/layout/radial5"/>
    <dgm:cxn modelId="{BCB9FB58-BFA3-416C-9534-A3E740B96470}" type="presOf" srcId="{23C8FA1B-4E68-4FBF-9209-AF7EAD0430D8}" destId="{D347A065-16D0-4F4C-B762-ED2DD3C20D95}" srcOrd="0" destOrd="0" presId="urn:microsoft.com/office/officeart/2005/8/layout/radial5"/>
    <dgm:cxn modelId="{F088AAC5-CA2D-440B-AAA1-55BBC3F1E1CB}" type="presOf" srcId="{2958F17B-483E-45D0-8837-5C2099B4062F}" destId="{795F24ED-FF02-425D-827A-AFFF2BD2B064}" srcOrd="0" destOrd="0" presId="urn:microsoft.com/office/officeart/2005/8/layout/radial5"/>
    <dgm:cxn modelId="{57E0BAF4-D8EA-4171-86DE-316E009E2717}" type="presOf" srcId="{E41256DD-9737-4876-8924-C53538218F64}" destId="{0C2DAA9D-C500-490F-A752-EFDEE1B98B71}" srcOrd="1" destOrd="0" presId="urn:microsoft.com/office/officeart/2005/8/layout/radial5"/>
    <dgm:cxn modelId="{52C2E921-B893-4FBD-B2EE-702477F2ED1F}" srcId="{296D7EE9-7CE3-4315-B234-310ECCBFF394}" destId="{B49CC5F6-9010-425D-84C8-BD45E528A726}" srcOrd="4" destOrd="0" parTransId="{6E153F0F-5977-4A28-B394-1AC5D4259E6E}" sibTransId="{A922CD80-5A03-4391-9615-13AE65B1F5DE}"/>
    <dgm:cxn modelId="{DBEE3AAD-0AC0-4161-B39E-0B9478718E39}" type="presOf" srcId="{A4DD6FDB-6B00-476D-9228-46179D9BD677}" destId="{8A92222E-66EA-43AD-AE67-054AEE46771D}" srcOrd="0" destOrd="0" presId="urn:microsoft.com/office/officeart/2005/8/layout/radial5"/>
    <dgm:cxn modelId="{40B2BD2A-2E84-4252-BCBE-34C3C9094177}" type="presOf" srcId="{D9420159-F468-492E-8225-BDCC1F29C24B}" destId="{16444D07-4200-4A1D-A1E3-CB05B84AB33C}" srcOrd="0" destOrd="0" presId="urn:microsoft.com/office/officeart/2005/8/layout/radial5"/>
    <dgm:cxn modelId="{C16CCAB1-59B9-4890-9025-B6CB9A2E797A}" type="presOf" srcId="{B49CC5F6-9010-425D-84C8-BD45E528A726}" destId="{EA71CCBD-A5A6-4918-8D7C-B6E95C5F4654}" srcOrd="0" destOrd="0" presId="urn:microsoft.com/office/officeart/2005/8/layout/radial5"/>
    <dgm:cxn modelId="{7CE76BBE-3A37-4416-B450-1BFDD643CAB7}" type="presOf" srcId="{DFEB3CA1-3E80-4A59-B127-1086EB32985A}" destId="{AE1A139E-854C-4E3F-AE01-86CE98B1FD31}" srcOrd="0" destOrd="0" presId="urn:microsoft.com/office/officeart/2005/8/layout/radial5"/>
    <dgm:cxn modelId="{EAD5CFE1-4B54-4B6C-8FA2-D647829F3752}" srcId="{296D7EE9-7CE3-4315-B234-310ECCBFF394}" destId="{D9420159-F468-492E-8225-BDCC1F29C24B}" srcOrd="1" destOrd="0" parTransId="{23C8FA1B-4E68-4FBF-9209-AF7EAD0430D8}" sibTransId="{4B4E162F-576D-423F-9EB4-F94A694A60F4}"/>
    <dgm:cxn modelId="{9357E0F1-7881-4148-A72B-0089817D7D09}" type="presOf" srcId="{DA4EC658-D3E5-4ED9-BE0C-905C6E8F36CD}" destId="{42044E87-FC4E-48ED-84D9-7A4412A6944A}" srcOrd="0" destOrd="0" presId="urn:microsoft.com/office/officeart/2005/8/layout/radial5"/>
    <dgm:cxn modelId="{1DF1E6C6-0424-4CEF-B757-B10751281310}" srcId="{296D7EE9-7CE3-4315-B234-310ECCBFF394}" destId="{A4DD6FDB-6B00-476D-9228-46179D9BD677}" srcOrd="2" destOrd="0" parTransId="{DA4EC658-D3E5-4ED9-BE0C-905C6E8F36CD}" sibTransId="{C142E8F5-E5F8-4296-9891-9BE795F820C1}"/>
    <dgm:cxn modelId="{B18B58AE-B1D4-4EE6-BB2E-8CE4D8B3102E}" type="presOf" srcId="{DA4EC658-D3E5-4ED9-BE0C-905C6E8F36CD}" destId="{48D9359C-C9BA-4695-898D-6B4C588ADDFE}" srcOrd="1" destOrd="0" presId="urn:microsoft.com/office/officeart/2005/8/layout/radial5"/>
    <dgm:cxn modelId="{CDC7CCAF-F29F-426C-9EB5-A2017976D299}" type="presOf" srcId="{E41256DD-9737-4876-8924-C53538218F64}" destId="{3DDFC298-CA52-4F2B-A6DF-D9BCCC4EF0B5}" srcOrd="0" destOrd="0" presId="urn:microsoft.com/office/officeart/2005/8/layout/radial5"/>
    <dgm:cxn modelId="{D11306C2-E0E1-41C9-9DEA-68A1CC9C7B36}" type="presParOf" srcId="{AD483DB3-5FFE-4A12-B9D0-38AC6DC3C142}" destId="{6280B1E7-F07B-47E9-80BA-A0115EE23BC0}" srcOrd="0" destOrd="0" presId="urn:microsoft.com/office/officeart/2005/8/layout/radial5"/>
    <dgm:cxn modelId="{C1D31441-C316-4F2D-AA9C-6661312AC6D7}" type="presParOf" srcId="{AD483DB3-5FFE-4A12-B9D0-38AC6DC3C142}" destId="{AE1A139E-854C-4E3F-AE01-86CE98B1FD31}" srcOrd="1" destOrd="0" presId="urn:microsoft.com/office/officeart/2005/8/layout/radial5"/>
    <dgm:cxn modelId="{AE482A86-9C92-4021-BFB6-7E64B26D7DDE}" type="presParOf" srcId="{AE1A139E-854C-4E3F-AE01-86CE98B1FD31}" destId="{F2771C83-F98F-4365-B16B-01BA8330CFB6}" srcOrd="0" destOrd="0" presId="urn:microsoft.com/office/officeart/2005/8/layout/radial5"/>
    <dgm:cxn modelId="{1916DEBE-7AFB-4774-BDC6-97C6F46950AE}" type="presParOf" srcId="{AD483DB3-5FFE-4A12-B9D0-38AC6DC3C142}" destId="{DBBDECC7-5DB0-44EE-AFF0-FC61FBFABD41}" srcOrd="2" destOrd="0" presId="urn:microsoft.com/office/officeart/2005/8/layout/radial5"/>
    <dgm:cxn modelId="{1A03D3CE-51CA-4555-9BB3-9A82CF63FAE2}" type="presParOf" srcId="{AD483DB3-5FFE-4A12-B9D0-38AC6DC3C142}" destId="{D347A065-16D0-4F4C-B762-ED2DD3C20D95}" srcOrd="3" destOrd="0" presId="urn:microsoft.com/office/officeart/2005/8/layout/radial5"/>
    <dgm:cxn modelId="{D1CD5531-629E-44F1-94B3-420AC6F0D6A2}" type="presParOf" srcId="{D347A065-16D0-4F4C-B762-ED2DD3C20D95}" destId="{AEBC35FE-0C37-41B8-9279-3950B1338860}" srcOrd="0" destOrd="0" presId="urn:microsoft.com/office/officeart/2005/8/layout/radial5"/>
    <dgm:cxn modelId="{3EA4B8CF-F9EF-46E5-997C-B5E21FF15AED}" type="presParOf" srcId="{AD483DB3-5FFE-4A12-B9D0-38AC6DC3C142}" destId="{16444D07-4200-4A1D-A1E3-CB05B84AB33C}" srcOrd="4" destOrd="0" presId="urn:microsoft.com/office/officeart/2005/8/layout/radial5"/>
    <dgm:cxn modelId="{3770794D-1CFF-42F7-9FC4-4B33C722AF97}" type="presParOf" srcId="{AD483DB3-5FFE-4A12-B9D0-38AC6DC3C142}" destId="{42044E87-FC4E-48ED-84D9-7A4412A6944A}" srcOrd="5" destOrd="0" presId="urn:microsoft.com/office/officeart/2005/8/layout/radial5"/>
    <dgm:cxn modelId="{F76361AD-16BA-4CA3-9776-B5E000B52DCA}" type="presParOf" srcId="{42044E87-FC4E-48ED-84D9-7A4412A6944A}" destId="{48D9359C-C9BA-4695-898D-6B4C588ADDFE}" srcOrd="0" destOrd="0" presId="urn:microsoft.com/office/officeart/2005/8/layout/radial5"/>
    <dgm:cxn modelId="{8DE894BD-37D8-4551-B2D1-454199AAF919}" type="presParOf" srcId="{AD483DB3-5FFE-4A12-B9D0-38AC6DC3C142}" destId="{8A92222E-66EA-43AD-AE67-054AEE46771D}" srcOrd="6" destOrd="0" presId="urn:microsoft.com/office/officeart/2005/8/layout/radial5"/>
    <dgm:cxn modelId="{70644932-BFEB-4F56-9EAC-93D83CF75ADC}" type="presParOf" srcId="{AD483DB3-5FFE-4A12-B9D0-38AC6DC3C142}" destId="{3DDFC298-CA52-4F2B-A6DF-D9BCCC4EF0B5}" srcOrd="7" destOrd="0" presId="urn:microsoft.com/office/officeart/2005/8/layout/radial5"/>
    <dgm:cxn modelId="{DF67D071-92FC-49EC-B5EC-2D2739419AC0}" type="presParOf" srcId="{3DDFC298-CA52-4F2B-A6DF-D9BCCC4EF0B5}" destId="{0C2DAA9D-C500-490F-A752-EFDEE1B98B71}" srcOrd="0" destOrd="0" presId="urn:microsoft.com/office/officeart/2005/8/layout/radial5"/>
    <dgm:cxn modelId="{3C3C1A5D-01A8-419E-A518-A70B25BBFCBE}" type="presParOf" srcId="{AD483DB3-5FFE-4A12-B9D0-38AC6DC3C142}" destId="{795F24ED-FF02-425D-827A-AFFF2BD2B064}" srcOrd="8" destOrd="0" presId="urn:microsoft.com/office/officeart/2005/8/layout/radial5"/>
    <dgm:cxn modelId="{50316F74-7B80-4D35-AD6C-9431C75AF497}" type="presParOf" srcId="{AD483DB3-5FFE-4A12-B9D0-38AC6DC3C142}" destId="{B947A8DA-6DB8-4EC6-9C56-EA520CF30DFB}" srcOrd="9" destOrd="0" presId="urn:microsoft.com/office/officeart/2005/8/layout/radial5"/>
    <dgm:cxn modelId="{B3E2AE92-BE25-4759-BFF2-425E59C9CA35}" type="presParOf" srcId="{B947A8DA-6DB8-4EC6-9C56-EA520CF30DFB}" destId="{3D839739-50C2-4BEA-A2EB-E9161351853C}" srcOrd="0" destOrd="0" presId="urn:microsoft.com/office/officeart/2005/8/layout/radial5"/>
    <dgm:cxn modelId="{9F4B1EA2-8AA3-4B0A-8231-37AE9BE8CCC1}" type="presParOf" srcId="{AD483DB3-5FFE-4A12-B9D0-38AC6DC3C142}" destId="{EA71CCBD-A5A6-4918-8D7C-B6E95C5F465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2231E2-FBDD-4309-ACC2-67EC4308F20B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C29D09B-A415-4F36-9FE4-7940F03C2A48}">
      <dgm:prSet phldrT="[Text]" custT="1"/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গোলাপ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5A6C92-48A4-4859-9267-BAF2DE59AB10}" type="parTrans" cxnId="{AB768563-9F90-407C-8F44-AFFFF1C4EBB1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89D532-16E1-43C9-9405-EAE3F365B204}" type="sibTrans" cxnId="{AB768563-9F90-407C-8F44-AFFFF1C4EBB1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8908C2-9091-4E10-93AA-528997A42FDC}">
      <dgm:prSet phldrT="[Text]" custT="1"/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সাদা গোলাপ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A06CEE-2007-4087-B75E-1FB3E2F16569}" type="parTrans" cxnId="{AFC5121C-4440-488B-A696-5596A4C34CCE}">
      <dgm:prSet custT="1"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9304DE-9433-4D49-9B38-EF157DD77C64}" type="sibTrans" cxnId="{AFC5121C-4440-488B-A696-5596A4C34CCE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22980A-51C6-4995-A9C0-EAD11C32A5A7}">
      <dgm:prSet phldrT="[Text]" custT="1"/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কালো গোলাপ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4AD992-C5E3-45AE-B06D-A30E249011B2}" type="parTrans" cxnId="{FB70A714-675E-48A1-9C34-9F0D3A5F4665}">
      <dgm:prSet custT="1"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5B705F-C492-455E-8577-65330A95BE4D}" type="sibTrans" cxnId="{FB70A714-675E-48A1-9C34-9F0D3A5F4665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CFDFF7-88C5-4E71-857A-CDED8866363D}">
      <dgm:prSet phldrT="[Text]" custT="1"/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হলুদ গোলাপ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6E4399-8965-435A-A28D-7724690BDF8F}" type="parTrans" cxnId="{E90DC782-30C6-4382-8D97-9F26846E6D96}">
      <dgm:prSet custT="1"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D7CC57-465C-4C5B-838F-69A001634D95}" type="sibTrans" cxnId="{E90DC782-30C6-4382-8D97-9F26846E6D96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3A69DE-95E0-48B4-8B0D-4DDC3451FFA7}">
      <dgm:prSet phldrT="[Text]" custT="1"/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গোলাপি গোলাপ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F40B29-3BBE-41D7-B5D1-3AE578205D6E}" type="parTrans" cxnId="{2E0CAA7F-FA5D-4959-A2AE-6194A0A4CF4A}">
      <dgm:prSet custT="1"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79865A-6760-43DE-9B11-3110F437743D}" type="sibTrans" cxnId="{2E0CAA7F-FA5D-4959-A2AE-6194A0A4CF4A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AAF03D-395E-4B56-9611-0761EEA544CD}">
      <dgm:prSet custT="1"/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কমলা গোলাপ</a:t>
          </a:r>
          <a:endParaRPr lang="bn-BD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883D06-8B96-475F-8B94-0E41D16B37C3}" type="parTrans" cxnId="{AAC75D34-CC12-4543-ABE7-C5AE2AFD1CC8}">
      <dgm:prSet/>
      <dgm:spPr/>
      <dgm:t>
        <a:bodyPr/>
        <a:lstStyle/>
        <a:p>
          <a:endParaRPr lang="en-US"/>
        </a:p>
      </dgm:t>
    </dgm:pt>
    <dgm:pt modelId="{0BE62CC1-34F7-4890-8E38-CF56578CDB6B}" type="sibTrans" cxnId="{AAC75D34-CC12-4543-ABE7-C5AE2AFD1CC8}">
      <dgm:prSet/>
      <dgm:spPr/>
      <dgm:t>
        <a:bodyPr/>
        <a:lstStyle/>
        <a:p>
          <a:endParaRPr lang="en-US"/>
        </a:p>
      </dgm:t>
    </dgm:pt>
    <dgm:pt modelId="{CAB16D7C-56C6-4478-8C0D-8729B7F1A6B4}" type="pres">
      <dgm:prSet presAssocID="{332231E2-FBDD-4309-ACC2-67EC4308F20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4010D3-E77A-4C3E-99E7-04F699EFBB3C}" type="pres">
      <dgm:prSet presAssocID="{8C29D09B-A415-4F36-9FE4-7940F03C2A48}" presName="centerShape" presStyleLbl="node0" presStyleIdx="0" presStyleCnt="1"/>
      <dgm:spPr/>
      <dgm:t>
        <a:bodyPr/>
        <a:lstStyle/>
        <a:p>
          <a:endParaRPr lang="en-US"/>
        </a:p>
      </dgm:t>
    </dgm:pt>
    <dgm:pt modelId="{241E7959-08F7-41A4-8BE9-660F620BCB7E}" type="pres">
      <dgm:prSet presAssocID="{CCA06CEE-2007-4087-B75E-1FB3E2F16569}" presName="Name9" presStyleLbl="parChTrans1D2" presStyleIdx="0" presStyleCnt="5"/>
      <dgm:spPr/>
      <dgm:t>
        <a:bodyPr/>
        <a:lstStyle/>
        <a:p>
          <a:endParaRPr lang="en-US"/>
        </a:p>
      </dgm:t>
    </dgm:pt>
    <dgm:pt modelId="{428E2649-1AB3-449B-ACFC-5E5A43515E94}" type="pres">
      <dgm:prSet presAssocID="{CCA06CEE-2007-4087-B75E-1FB3E2F16569}" presName="connTx" presStyleLbl="parChTrans1D2" presStyleIdx="0" presStyleCnt="5"/>
      <dgm:spPr/>
      <dgm:t>
        <a:bodyPr/>
        <a:lstStyle/>
        <a:p>
          <a:endParaRPr lang="en-US"/>
        </a:p>
      </dgm:t>
    </dgm:pt>
    <dgm:pt modelId="{06C70FCD-8F84-4EFE-A2B7-D69DCE69E4A7}" type="pres">
      <dgm:prSet presAssocID="{4B8908C2-9091-4E10-93AA-528997A42FD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43650-0871-4C72-AC32-F12ECA7C7F92}" type="pres">
      <dgm:prSet presAssocID="{1D4AD992-C5E3-45AE-B06D-A30E249011B2}" presName="Name9" presStyleLbl="parChTrans1D2" presStyleIdx="1" presStyleCnt="5"/>
      <dgm:spPr/>
      <dgm:t>
        <a:bodyPr/>
        <a:lstStyle/>
        <a:p>
          <a:endParaRPr lang="en-US"/>
        </a:p>
      </dgm:t>
    </dgm:pt>
    <dgm:pt modelId="{3C597D46-7AEA-4624-9FD8-1B49B7E28C41}" type="pres">
      <dgm:prSet presAssocID="{1D4AD992-C5E3-45AE-B06D-A30E249011B2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3E44892-FBA4-48D1-9E50-D2CE4FA95091}" type="pres">
      <dgm:prSet presAssocID="{FC22980A-51C6-4995-A9C0-EAD11C32A5A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0FAE1-8F73-4F3F-83BC-75708F0DAE95}" type="pres">
      <dgm:prSet presAssocID="{606E4399-8965-435A-A28D-7724690BDF8F}" presName="Name9" presStyleLbl="parChTrans1D2" presStyleIdx="2" presStyleCnt="5"/>
      <dgm:spPr/>
      <dgm:t>
        <a:bodyPr/>
        <a:lstStyle/>
        <a:p>
          <a:endParaRPr lang="en-US"/>
        </a:p>
      </dgm:t>
    </dgm:pt>
    <dgm:pt modelId="{E87CB082-3B60-4582-9E1E-5BA014B4DC02}" type="pres">
      <dgm:prSet presAssocID="{606E4399-8965-435A-A28D-7724690BDF8F}" presName="connTx" presStyleLbl="parChTrans1D2" presStyleIdx="2" presStyleCnt="5"/>
      <dgm:spPr/>
      <dgm:t>
        <a:bodyPr/>
        <a:lstStyle/>
        <a:p>
          <a:endParaRPr lang="en-US"/>
        </a:p>
      </dgm:t>
    </dgm:pt>
    <dgm:pt modelId="{9309E419-1752-4AB1-B193-97F1D33492D8}" type="pres">
      <dgm:prSet presAssocID="{69CFDFF7-88C5-4E71-857A-CDED8866363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3A01F-2518-4627-AD58-0D128E28D456}" type="pres">
      <dgm:prSet presAssocID="{21883D06-8B96-475F-8B94-0E41D16B37C3}" presName="Name9" presStyleLbl="parChTrans1D2" presStyleIdx="3" presStyleCnt="5"/>
      <dgm:spPr/>
      <dgm:t>
        <a:bodyPr/>
        <a:lstStyle/>
        <a:p>
          <a:endParaRPr lang="en-US"/>
        </a:p>
      </dgm:t>
    </dgm:pt>
    <dgm:pt modelId="{A2B87C2C-F510-4745-851E-6876736DDADB}" type="pres">
      <dgm:prSet presAssocID="{21883D06-8B96-475F-8B94-0E41D16B37C3}" presName="connTx" presStyleLbl="parChTrans1D2" presStyleIdx="3" presStyleCnt="5"/>
      <dgm:spPr/>
      <dgm:t>
        <a:bodyPr/>
        <a:lstStyle/>
        <a:p>
          <a:endParaRPr lang="en-US"/>
        </a:p>
      </dgm:t>
    </dgm:pt>
    <dgm:pt modelId="{8DF65A6B-F4BE-49B8-B518-26284A492249}" type="pres">
      <dgm:prSet presAssocID="{5DAAF03D-395E-4B56-9611-0761EEA544C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32CC8-E486-4EAE-A177-1CDE560CFD4D}" type="pres">
      <dgm:prSet presAssocID="{72F40B29-3BBE-41D7-B5D1-3AE578205D6E}" presName="Name9" presStyleLbl="parChTrans1D2" presStyleIdx="4" presStyleCnt="5"/>
      <dgm:spPr/>
      <dgm:t>
        <a:bodyPr/>
        <a:lstStyle/>
        <a:p>
          <a:endParaRPr lang="en-US"/>
        </a:p>
      </dgm:t>
    </dgm:pt>
    <dgm:pt modelId="{C3379F27-3E4B-415F-A0C5-AEE535054131}" type="pres">
      <dgm:prSet presAssocID="{72F40B29-3BBE-41D7-B5D1-3AE578205D6E}" presName="connTx" presStyleLbl="parChTrans1D2" presStyleIdx="4" presStyleCnt="5"/>
      <dgm:spPr/>
      <dgm:t>
        <a:bodyPr/>
        <a:lstStyle/>
        <a:p>
          <a:endParaRPr lang="en-US"/>
        </a:p>
      </dgm:t>
    </dgm:pt>
    <dgm:pt modelId="{2C07DB43-D321-4FD2-A639-B3A598CD3643}" type="pres">
      <dgm:prSet presAssocID="{013A69DE-95E0-48B4-8B0D-4DDC3451FFA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4B4453-273F-4BCA-B386-301A7C8B3F8F}" type="presOf" srcId="{1D4AD992-C5E3-45AE-B06D-A30E249011B2}" destId="{3C597D46-7AEA-4624-9FD8-1B49B7E28C41}" srcOrd="1" destOrd="0" presId="urn:microsoft.com/office/officeart/2005/8/layout/radial1"/>
    <dgm:cxn modelId="{092D11BA-09C0-44B0-A280-CF7FE2F7E631}" type="presOf" srcId="{CCA06CEE-2007-4087-B75E-1FB3E2F16569}" destId="{428E2649-1AB3-449B-ACFC-5E5A43515E94}" srcOrd="1" destOrd="0" presId="urn:microsoft.com/office/officeart/2005/8/layout/radial1"/>
    <dgm:cxn modelId="{7BFB653A-7439-45EE-A193-EC183D333CD9}" type="presOf" srcId="{8C29D09B-A415-4F36-9FE4-7940F03C2A48}" destId="{894010D3-E77A-4C3E-99E7-04F699EFBB3C}" srcOrd="0" destOrd="0" presId="urn:microsoft.com/office/officeart/2005/8/layout/radial1"/>
    <dgm:cxn modelId="{356EC656-8C06-4E03-8CE6-616A361ABC04}" type="presOf" srcId="{332231E2-FBDD-4309-ACC2-67EC4308F20B}" destId="{CAB16D7C-56C6-4478-8C0D-8729B7F1A6B4}" srcOrd="0" destOrd="0" presId="urn:microsoft.com/office/officeart/2005/8/layout/radial1"/>
    <dgm:cxn modelId="{0A5D140E-D17D-45FB-BC39-80A4F49D91E2}" type="presOf" srcId="{5DAAF03D-395E-4B56-9611-0761EEA544CD}" destId="{8DF65A6B-F4BE-49B8-B518-26284A492249}" srcOrd="0" destOrd="0" presId="urn:microsoft.com/office/officeart/2005/8/layout/radial1"/>
    <dgm:cxn modelId="{23282E31-1ACB-4FBB-8C77-E8AE8849131E}" type="presOf" srcId="{72F40B29-3BBE-41D7-B5D1-3AE578205D6E}" destId="{0A332CC8-E486-4EAE-A177-1CDE560CFD4D}" srcOrd="0" destOrd="0" presId="urn:microsoft.com/office/officeart/2005/8/layout/radial1"/>
    <dgm:cxn modelId="{99DDCF78-23CB-4B4C-87BF-6137ACF32D89}" type="presOf" srcId="{72F40B29-3BBE-41D7-B5D1-3AE578205D6E}" destId="{C3379F27-3E4B-415F-A0C5-AEE535054131}" srcOrd="1" destOrd="0" presId="urn:microsoft.com/office/officeart/2005/8/layout/radial1"/>
    <dgm:cxn modelId="{AB768563-9F90-407C-8F44-AFFFF1C4EBB1}" srcId="{332231E2-FBDD-4309-ACC2-67EC4308F20B}" destId="{8C29D09B-A415-4F36-9FE4-7940F03C2A48}" srcOrd="0" destOrd="0" parTransId="{9B5A6C92-48A4-4859-9267-BAF2DE59AB10}" sibTransId="{8389D532-16E1-43C9-9405-EAE3F365B204}"/>
    <dgm:cxn modelId="{A1617FDE-8696-44ED-AA5B-20164A6D6E3D}" type="presOf" srcId="{CCA06CEE-2007-4087-B75E-1FB3E2F16569}" destId="{241E7959-08F7-41A4-8BE9-660F620BCB7E}" srcOrd="0" destOrd="0" presId="urn:microsoft.com/office/officeart/2005/8/layout/radial1"/>
    <dgm:cxn modelId="{9153A25B-39D9-4D3B-930A-98B6033DF82B}" type="presOf" srcId="{21883D06-8B96-475F-8B94-0E41D16B37C3}" destId="{A2B87C2C-F510-4745-851E-6876736DDADB}" srcOrd="1" destOrd="0" presId="urn:microsoft.com/office/officeart/2005/8/layout/radial1"/>
    <dgm:cxn modelId="{5D24413A-705B-4BB9-95C2-635935CE8E74}" type="presOf" srcId="{606E4399-8965-435A-A28D-7724690BDF8F}" destId="{E87CB082-3B60-4582-9E1E-5BA014B4DC02}" srcOrd="1" destOrd="0" presId="urn:microsoft.com/office/officeart/2005/8/layout/radial1"/>
    <dgm:cxn modelId="{FB70A714-675E-48A1-9C34-9F0D3A5F4665}" srcId="{8C29D09B-A415-4F36-9FE4-7940F03C2A48}" destId="{FC22980A-51C6-4995-A9C0-EAD11C32A5A7}" srcOrd="1" destOrd="0" parTransId="{1D4AD992-C5E3-45AE-B06D-A30E249011B2}" sibTransId="{7C5B705F-C492-455E-8577-65330A95BE4D}"/>
    <dgm:cxn modelId="{68DA6ECA-1FBF-484E-AC8F-283DD9CC03DB}" type="presOf" srcId="{013A69DE-95E0-48B4-8B0D-4DDC3451FFA7}" destId="{2C07DB43-D321-4FD2-A639-B3A598CD3643}" srcOrd="0" destOrd="0" presId="urn:microsoft.com/office/officeart/2005/8/layout/radial1"/>
    <dgm:cxn modelId="{AE8D7B97-5408-44F9-B3E6-A075AA11A3D7}" type="presOf" srcId="{21883D06-8B96-475F-8B94-0E41D16B37C3}" destId="{5E13A01F-2518-4627-AD58-0D128E28D456}" srcOrd="0" destOrd="0" presId="urn:microsoft.com/office/officeart/2005/8/layout/radial1"/>
    <dgm:cxn modelId="{AFC5121C-4440-488B-A696-5596A4C34CCE}" srcId="{8C29D09B-A415-4F36-9FE4-7940F03C2A48}" destId="{4B8908C2-9091-4E10-93AA-528997A42FDC}" srcOrd="0" destOrd="0" parTransId="{CCA06CEE-2007-4087-B75E-1FB3E2F16569}" sibTransId="{3B9304DE-9433-4D49-9B38-EF157DD77C64}"/>
    <dgm:cxn modelId="{2E0CAA7F-FA5D-4959-A2AE-6194A0A4CF4A}" srcId="{8C29D09B-A415-4F36-9FE4-7940F03C2A48}" destId="{013A69DE-95E0-48B4-8B0D-4DDC3451FFA7}" srcOrd="4" destOrd="0" parTransId="{72F40B29-3BBE-41D7-B5D1-3AE578205D6E}" sibTransId="{2679865A-6760-43DE-9B11-3110F437743D}"/>
    <dgm:cxn modelId="{E90DC782-30C6-4382-8D97-9F26846E6D96}" srcId="{8C29D09B-A415-4F36-9FE4-7940F03C2A48}" destId="{69CFDFF7-88C5-4E71-857A-CDED8866363D}" srcOrd="2" destOrd="0" parTransId="{606E4399-8965-435A-A28D-7724690BDF8F}" sibTransId="{BED7CC57-465C-4C5B-838F-69A001634D95}"/>
    <dgm:cxn modelId="{4634E18E-9B3A-40C1-A389-001CEF77F963}" type="presOf" srcId="{1D4AD992-C5E3-45AE-B06D-A30E249011B2}" destId="{B5A43650-0871-4C72-AC32-F12ECA7C7F92}" srcOrd="0" destOrd="0" presId="urn:microsoft.com/office/officeart/2005/8/layout/radial1"/>
    <dgm:cxn modelId="{D23C7215-ECA5-4BB7-AAB3-A95CA3252DA2}" type="presOf" srcId="{69CFDFF7-88C5-4E71-857A-CDED8866363D}" destId="{9309E419-1752-4AB1-B193-97F1D33492D8}" srcOrd="0" destOrd="0" presId="urn:microsoft.com/office/officeart/2005/8/layout/radial1"/>
    <dgm:cxn modelId="{EFDB9EDD-8596-4388-A9A4-1F0E5AB43376}" type="presOf" srcId="{606E4399-8965-435A-A28D-7724690BDF8F}" destId="{8A30FAE1-8F73-4F3F-83BC-75708F0DAE95}" srcOrd="0" destOrd="0" presId="urn:microsoft.com/office/officeart/2005/8/layout/radial1"/>
    <dgm:cxn modelId="{B3394F3B-925F-4456-8CB5-38FB19981DA4}" type="presOf" srcId="{4B8908C2-9091-4E10-93AA-528997A42FDC}" destId="{06C70FCD-8F84-4EFE-A2B7-D69DCE69E4A7}" srcOrd="0" destOrd="0" presId="urn:microsoft.com/office/officeart/2005/8/layout/radial1"/>
    <dgm:cxn modelId="{AAC75D34-CC12-4543-ABE7-C5AE2AFD1CC8}" srcId="{8C29D09B-A415-4F36-9FE4-7940F03C2A48}" destId="{5DAAF03D-395E-4B56-9611-0761EEA544CD}" srcOrd="3" destOrd="0" parTransId="{21883D06-8B96-475F-8B94-0E41D16B37C3}" sibTransId="{0BE62CC1-34F7-4890-8E38-CF56578CDB6B}"/>
    <dgm:cxn modelId="{F3F4A5B1-1B61-48AA-B8F2-BD8465238102}" type="presOf" srcId="{FC22980A-51C6-4995-A9C0-EAD11C32A5A7}" destId="{13E44892-FBA4-48D1-9E50-D2CE4FA95091}" srcOrd="0" destOrd="0" presId="urn:microsoft.com/office/officeart/2005/8/layout/radial1"/>
    <dgm:cxn modelId="{E55A3C29-4FB8-4364-AD8C-5FDD7AE12954}" type="presParOf" srcId="{CAB16D7C-56C6-4478-8C0D-8729B7F1A6B4}" destId="{894010D3-E77A-4C3E-99E7-04F699EFBB3C}" srcOrd="0" destOrd="0" presId="urn:microsoft.com/office/officeart/2005/8/layout/radial1"/>
    <dgm:cxn modelId="{51EDE3AA-EEB2-4058-9619-E3E6DEE1E249}" type="presParOf" srcId="{CAB16D7C-56C6-4478-8C0D-8729B7F1A6B4}" destId="{241E7959-08F7-41A4-8BE9-660F620BCB7E}" srcOrd="1" destOrd="0" presId="urn:microsoft.com/office/officeart/2005/8/layout/radial1"/>
    <dgm:cxn modelId="{EE7DB37D-9F03-424F-ADB7-FF5C1A9B58D9}" type="presParOf" srcId="{241E7959-08F7-41A4-8BE9-660F620BCB7E}" destId="{428E2649-1AB3-449B-ACFC-5E5A43515E94}" srcOrd="0" destOrd="0" presId="urn:microsoft.com/office/officeart/2005/8/layout/radial1"/>
    <dgm:cxn modelId="{E6BE2A3C-41CB-43E4-BA01-3FAFCFEAAF0A}" type="presParOf" srcId="{CAB16D7C-56C6-4478-8C0D-8729B7F1A6B4}" destId="{06C70FCD-8F84-4EFE-A2B7-D69DCE69E4A7}" srcOrd="2" destOrd="0" presId="urn:microsoft.com/office/officeart/2005/8/layout/radial1"/>
    <dgm:cxn modelId="{734482DA-A7EE-48FD-A0CA-D70D4C466605}" type="presParOf" srcId="{CAB16D7C-56C6-4478-8C0D-8729B7F1A6B4}" destId="{B5A43650-0871-4C72-AC32-F12ECA7C7F92}" srcOrd="3" destOrd="0" presId="urn:microsoft.com/office/officeart/2005/8/layout/radial1"/>
    <dgm:cxn modelId="{FC8E2464-0B02-406F-A9A4-51649AA393E8}" type="presParOf" srcId="{B5A43650-0871-4C72-AC32-F12ECA7C7F92}" destId="{3C597D46-7AEA-4624-9FD8-1B49B7E28C41}" srcOrd="0" destOrd="0" presId="urn:microsoft.com/office/officeart/2005/8/layout/radial1"/>
    <dgm:cxn modelId="{24B4ACA2-2E12-40B9-B007-C07C256BD693}" type="presParOf" srcId="{CAB16D7C-56C6-4478-8C0D-8729B7F1A6B4}" destId="{13E44892-FBA4-48D1-9E50-D2CE4FA95091}" srcOrd="4" destOrd="0" presId="urn:microsoft.com/office/officeart/2005/8/layout/radial1"/>
    <dgm:cxn modelId="{675C81F9-F3CB-495F-B052-FDE9BD1BF790}" type="presParOf" srcId="{CAB16D7C-56C6-4478-8C0D-8729B7F1A6B4}" destId="{8A30FAE1-8F73-4F3F-83BC-75708F0DAE95}" srcOrd="5" destOrd="0" presId="urn:microsoft.com/office/officeart/2005/8/layout/radial1"/>
    <dgm:cxn modelId="{A4A65E13-BB7B-4785-B59D-84FF7AA266F2}" type="presParOf" srcId="{8A30FAE1-8F73-4F3F-83BC-75708F0DAE95}" destId="{E87CB082-3B60-4582-9E1E-5BA014B4DC02}" srcOrd="0" destOrd="0" presId="urn:microsoft.com/office/officeart/2005/8/layout/radial1"/>
    <dgm:cxn modelId="{28053F3E-BB6E-4283-88E2-699D8E8B45B0}" type="presParOf" srcId="{CAB16D7C-56C6-4478-8C0D-8729B7F1A6B4}" destId="{9309E419-1752-4AB1-B193-97F1D33492D8}" srcOrd="6" destOrd="0" presId="urn:microsoft.com/office/officeart/2005/8/layout/radial1"/>
    <dgm:cxn modelId="{64B64E49-872F-429E-B387-479F6F761EE1}" type="presParOf" srcId="{CAB16D7C-56C6-4478-8C0D-8729B7F1A6B4}" destId="{5E13A01F-2518-4627-AD58-0D128E28D456}" srcOrd="7" destOrd="0" presId="urn:microsoft.com/office/officeart/2005/8/layout/radial1"/>
    <dgm:cxn modelId="{80E00E4E-92FD-4DA2-A8FE-09470EC1A107}" type="presParOf" srcId="{5E13A01F-2518-4627-AD58-0D128E28D456}" destId="{A2B87C2C-F510-4745-851E-6876736DDADB}" srcOrd="0" destOrd="0" presId="urn:microsoft.com/office/officeart/2005/8/layout/radial1"/>
    <dgm:cxn modelId="{C572A1AB-64B4-4C39-8EA1-EEE4E45677C4}" type="presParOf" srcId="{CAB16D7C-56C6-4478-8C0D-8729B7F1A6B4}" destId="{8DF65A6B-F4BE-49B8-B518-26284A492249}" srcOrd="8" destOrd="0" presId="urn:microsoft.com/office/officeart/2005/8/layout/radial1"/>
    <dgm:cxn modelId="{94C25093-A7F9-499F-A241-54D3DF6B7BC4}" type="presParOf" srcId="{CAB16D7C-56C6-4478-8C0D-8729B7F1A6B4}" destId="{0A332CC8-E486-4EAE-A177-1CDE560CFD4D}" srcOrd="9" destOrd="0" presId="urn:microsoft.com/office/officeart/2005/8/layout/radial1"/>
    <dgm:cxn modelId="{3A055BF3-8B05-4061-BEEF-90CF2B0779D4}" type="presParOf" srcId="{0A332CC8-E486-4EAE-A177-1CDE560CFD4D}" destId="{C3379F27-3E4B-415F-A0C5-AEE535054131}" srcOrd="0" destOrd="0" presId="urn:microsoft.com/office/officeart/2005/8/layout/radial1"/>
    <dgm:cxn modelId="{8F6624A0-526D-4892-BEE7-3EF0BA60332D}" type="presParOf" srcId="{CAB16D7C-56C6-4478-8C0D-8729B7F1A6B4}" destId="{2C07DB43-D321-4FD2-A639-B3A598CD3643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0B1E7-F07B-47E9-80BA-A0115EE23BC0}">
      <dsp:nvSpPr>
        <dsp:cNvPr id="0" name=""/>
        <dsp:cNvSpPr/>
      </dsp:nvSpPr>
      <dsp:spPr>
        <a:xfrm>
          <a:off x="2779759" y="1757308"/>
          <a:ext cx="1282171" cy="12821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গোলাপ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67529" y="1945078"/>
        <a:ext cx="906631" cy="906631"/>
      </dsp:txXfrm>
    </dsp:sp>
    <dsp:sp modelId="{AE1A139E-854C-4E3F-AE01-86CE98B1FD31}">
      <dsp:nvSpPr>
        <dsp:cNvPr id="0" name=""/>
        <dsp:cNvSpPr/>
      </dsp:nvSpPr>
      <dsp:spPr>
        <a:xfrm rot="16160020">
          <a:off x="3284766" y="1308899"/>
          <a:ext cx="251885" cy="435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322988" y="1433867"/>
        <a:ext cx="176320" cy="261562"/>
      </dsp:txXfrm>
    </dsp:sp>
    <dsp:sp modelId="{DBBDECC7-5DB0-44EE-AFF0-FC61FBFABD41}">
      <dsp:nvSpPr>
        <dsp:cNvPr id="0" name=""/>
        <dsp:cNvSpPr/>
      </dsp:nvSpPr>
      <dsp:spPr>
        <a:xfrm>
          <a:off x="2759322" y="0"/>
          <a:ext cx="1282171" cy="12821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47092" y="187770"/>
        <a:ext cx="906631" cy="906631"/>
      </dsp:txXfrm>
    </dsp:sp>
    <dsp:sp modelId="{D347A065-16D0-4F4C-B762-ED2DD3C20D95}">
      <dsp:nvSpPr>
        <dsp:cNvPr id="0" name=""/>
        <dsp:cNvSpPr/>
      </dsp:nvSpPr>
      <dsp:spPr>
        <a:xfrm rot="20454404">
          <a:off x="4137351" y="1879885"/>
          <a:ext cx="303462" cy="435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39855" y="1981963"/>
        <a:ext cx="212423" cy="261562"/>
      </dsp:txXfrm>
    </dsp:sp>
    <dsp:sp modelId="{16444D07-4200-4A1D-A1E3-CB05B84AB33C}">
      <dsp:nvSpPr>
        <dsp:cNvPr id="0" name=""/>
        <dsp:cNvSpPr/>
      </dsp:nvSpPr>
      <dsp:spPr>
        <a:xfrm>
          <a:off x="4532466" y="1150610"/>
          <a:ext cx="1282171" cy="12821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20236" y="1338380"/>
        <a:ext cx="906631" cy="906631"/>
      </dsp:txXfrm>
    </dsp:sp>
    <dsp:sp modelId="{42044E87-FC4E-48ED-84D9-7A4412A6944A}">
      <dsp:nvSpPr>
        <dsp:cNvPr id="0" name=""/>
        <dsp:cNvSpPr/>
      </dsp:nvSpPr>
      <dsp:spPr>
        <a:xfrm rot="3542020">
          <a:off x="3743601" y="2921363"/>
          <a:ext cx="243705" cy="435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3761347" y="2977206"/>
        <a:ext cx="170594" cy="261562"/>
      </dsp:txXfrm>
    </dsp:sp>
    <dsp:sp modelId="{8A92222E-66EA-43AD-AE67-054AEE46771D}">
      <dsp:nvSpPr>
        <dsp:cNvPr id="0" name=""/>
        <dsp:cNvSpPr/>
      </dsp:nvSpPr>
      <dsp:spPr>
        <a:xfrm>
          <a:off x="3676074" y="3251014"/>
          <a:ext cx="1282171" cy="12821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text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63844" y="3438784"/>
        <a:ext cx="906631" cy="906631"/>
      </dsp:txXfrm>
    </dsp:sp>
    <dsp:sp modelId="{3DDFC298-CA52-4F2B-A6DF-D9BCCC4EF0B5}">
      <dsp:nvSpPr>
        <dsp:cNvPr id="0" name=""/>
        <dsp:cNvSpPr/>
      </dsp:nvSpPr>
      <dsp:spPr>
        <a:xfrm rot="7746226">
          <a:off x="2649579" y="2919796"/>
          <a:ext cx="340628" cy="435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732899" y="2967335"/>
        <a:ext cx="238440" cy="261562"/>
      </dsp:txXfrm>
    </dsp:sp>
    <dsp:sp modelId="{795F24ED-FF02-425D-827A-AFFF2BD2B064}">
      <dsp:nvSpPr>
        <dsp:cNvPr id="0" name=""/>
        <dsp:cNvSpPr/>
      </dsp:nvSpPr>
      <dsp:spPr>
        <a:xfrm>
          <a:off x="1565695" y="3251014"/>
          <a:ext cx="1282171" cy="12821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53465" y="3438784"/>
        <a:ext cx="906631" cy="906631"/>
      </dsp:txXfrm>
    </dsp:sp>
    <dsp:sp modelId="{B947A8DA-6DB8-4EC6-9C56-EA520CF30DFB}">
      <dsp:nvSpPr>
        <dsp:cNvPr id="0" name=""/>
        <dsp:cNvSpPr/>
      </dsp:nvSpPr>
      <dsp:spPr>
        <a:xfrm rot="11722879">
          <a:off x="2324049" y="1926332"/>
          <a:ext cx="346282" cy="435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426074" y="2027297"/>
        <a:ext cx="242397" cy="261562"/>
      </dsp:txXfrm>
    </dsp:sp>
    <dsp:sp modelId="{EA71CCBD-A5A6-4918-8D7C-B6E95C5F4654}">
      <dsp:nvSpPr>
        <dsp:cNvPr id="0" name=""/>
        <dsp:cNvSpPr/>
      </dsp:nvSpPr>
      <dsp:spPr>
        <a:xfrm>
          <a:off x="913551" y="1243923"/>
          <a:ext cx="1282171" cy="12821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01321" y="1431693"/>
        <a:ext cx="906631" cy="9066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010D3-E77A-4C3E-99E7-04F699EFBB3C}">
      <dsp:nvSpPr>
        <dsp:cNvPr id="0" name=""/>
        <dsp:cNvSpPr/>
      </dsp:nvSpPr>
      <dsp:spPr>
        <a:xfrm>
          <a:off x="2611099" y="2077588"/>
          <a:ext cx="1594285" cy="15942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গোলাপ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44577" y="2311066"/>
        <a:ext cx="1127329" cy="1127329"/>
      </dsp:txXfrm>
    </dsp:sp>
    <dsp:sp modelId="{241E7959-08F7-41A4-8BE9-660F620BCB7E}">
      <dsp:nvSpPr>
        <dsp:cNvPr id="0" name=""/>
        <dsp:cNvSpPr/>
      </dsp:nvSpPr>
      <dsp:spPr>
        <a:xfrm rot="16200000">
          <a:off x="3168357" y="1816653"/>
          <a:ext cx="479770" cy="42099"/>
        </a:xfrm>
        <a:custGeom>
          <a:avLst/>
          <a:gdLst/>
          <a:ahLst/>
          <a:cxnLst/>
          <a:rect l="0" t="0" r="0" b="0"/>
          <a:pathLst>
            <a:path>
              <a:moveTo>
                <a:pt x="0" y="21049"/>
              </a:moveTo>
              <a:lnTo>
                <a:pt x="479770" y="2104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96248" y="1825708"/>
        <a:ext cx="23988" cy="23988"/>
      </dsp:txXfrm>
    </dsp:sp>
    <dsp:sp modelId="{06C70FCD-8F84-4EFE-A2B7-D69DCE69E4A7}">
      <dsp:nvSpPr>
        <dsp:cNvPr id="0" name=""/>
        <dsp:cNvSpPr/>
      </dsp:nvSpPr>
      <dsp:spPr>
        <a:xfrm>
          <a:off x="2611099" y="3532"/>
          <a:ext cx="1594285" cy="15942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সাদা গোলাপ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44577" y="237010"/>
        <a:ext cx="1127329" cy="1127329"/>
      </dsp:txXfrm>
    </dsp:sp>
    <dsp:sp modelId="{B5A43650-0871-4C72-AC32-F12ECA7C7F92}">
      <dsp:nvSpPr>
        <dsp:cNvPr id="0" name=""/>
        <dsp:cNvSpPr/>
      </dsp:nvSpPr>
      <dsp:spPr>
        <a:xfrm rot="20520000">
          <a:off x="4154629" y="2533221"/>
          <a:ext cx="479770" cy="42099"/>
        </a:xfrm>
        <a:custGeom>
          <a:avLst/>
          <a:gdLst/>
          <a:ahLst/>
          <a:cxnLst/>
          <a:rect l="0" t="0" r="0" b="0"/>
          <a:pathLst>
            <a:path>
              <a:moveTo>
                <a:pt x="0" y="21049"/>
              </a:moveTo>
              <a:lnTo>
                <a:pt x="479770" y="2104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82520" y="2542277"/>
        <a:ext cx="23988" cy="23988"/>
      </dsp:txXfrm>
    </dsp:sp>
    <dsp:sp modelId="{13E44892-FBA4-48D1-9E50-D2CE4FA95091}">
      <dsp:nvSpPr>
        <dsp:cNvPr id="0" name=""/>
        <dsp:cNvSpPr/>
      </dsp:nvSpPr>
      <dsp:spPr>
        <a:xfrm>
          <a:off x="4583643" y="1436669"/>
          <a:ext cx="1594285" cy="1594285"/>
        </a:xfrm>
        <a:prstGeom prst="ellipse">
          <a:avLst/>
        </a:prstGeom>
        <a:solidFill>
          <a:schemeClr val="accent4">
            <a:hueOff val="-1181383"/>
            <a:satOff val="-1892"/>
            <a:lumOff val="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কালো গোলাপ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17121" y="1670147"/>
        <a:ext cx="1127329" cy="1127329"/>
      </dsp:txXfrm>
    </dsp:sp>
    <dsp:sp modelId="{8A30FAE1-8F73-4F3F-83BC-75708F0DAE95}">
      <dsp:nvSpPr>
        <dsp:cNvPr id="0" name=""/>
        <dsp:cNvSpPr/>
      </dsp:nvSpPr>
      <dsp:spPr>
        <a:xfrm rot="3240000">
          <a:off x="3777907" y="3692653"/>
          <a:ext cx="479770" cy="42099"/>
        </a:xfrm>
        <a:custGeom>
          <a:avLst/>
          <a:gdLst/>
          <a:ahLst/>
          <a:cxnLst/>
          <a:rect l="0" t="0" r="0" b="0"/>
          <a:pathLst>
            <a:path>
              <a:moveTo>
                <a:pt x="0" y="21049"/>
              </a:moveTo>
              <a:lnTo>
                <a:pt x="479770" y="2104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05797" y="3701709"/>
        <a:ext cx="23988" cy="23988"/>
      </dsp:txXfrm>
    </dsp:sp>
    <dsp:sp modelId="{9309E419-1752-4AB1-B193-97F1D33492D8}">
      <dsp:nvSpPr>
        <dsp:cNvPr id="0" name=""/>
        <dsp:cNvSpPr/>
      </dsp:nvSpPr>
      <dsp:spPr>
        <a:xfrm>
          <a:off x="3830198" y="3755534"/>
          <a:ext cx="1594285" cy="1594285"/>
        </a:xfrm>
        <a:prstGeom prst="ellipse">
          <a:avLst/>
        </a:prstGeom>
        <a:solidFill>
          <a:schemeClr val="accent4">
            <a:hueOff val="-2362766"/>
            <a:satOff val="-3784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হলুদ গোলাপ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63676" y="3989012"/>
        <a:ext cx="1127329" cy="1127329"/>
      </dsp:txXfrm>
    </dsp:sp>
    <dsp:sp modelId="{5E13A01F-2518-4627-AD58-0D128E28D456}">
      <dsp:nvSpPr>
        <dsp:cNvPr id="0" name=""/>
        <dsp:cNvSpPr/>
      </dsp:nvSpPr>
      <dsp:spPr>
        <a:xfrm rot="7560000">
          <a:off x="2558807" y="3692653"/>
          <a:ext cx="479770" cy="42099"/>
        </a:xfrm>
        <a:custGeom>
          <a:avLst/>
          <a:gdLst/>
          <a:ahLst/>
          <a:cxnLst/>
          <a:rect l="0" t="0" r="0" b="0"/>
          <a:pathLst>
            <a:path>
              <a:moveTo>
                <a:pt x="0" y="21049"/>
              </a:moveTo>
              <a:lnTo>
                <a:pt x="479770" y="2104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86698" y="3701709"/>
        <a:ext cx="23988" cy="23988"/>
      </dsp:txXfrm>
    </dsp:sp>
    <dsp:sp modelId="{8DF65A6B-F4BE-49B8-B518-26284A492249}">
      <dsp:nvSpPr>
        <dsp:cNvPr id="0" name=""/>
        <dsp:cNvSpPr/>
      </dsp:nvSpPr>
      <dsp:spPr>
        <a:xfrm>
          <a:off x="1392000" y="3755534"/>
          <a:ext cx="1594285" cy="1594285"/>
        </a:xfrm>
        <a:prstGeom prst="ellipse">
          <a:avLst/>
        </a:prstGeom>
        <a:solidFill>
          <a:schemeClr val="accent4">
            <a:hueOff val="-3544148"/>
            <a:satOff val="-5677"/>
            <a:lumOff val="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কমলা গোলাপ</a:t>
          </a:r>
          <a:endParaRPr lang="bn-BD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5478" y="3989012"/>
        <a:ext cx="1127329" cy="1127329"/>
      </dsp:txXfrm>
    </dsp:sp>
    <dsp:sp modelId="{0A332CC8-E486-4EAE-A177-1CDE560CFD4D}">
      <dsp:nvSpPr>
        <dsp:cNvPr id="0" name=""/>
        <dsp:cNvSpPr/>
      </dsp:nvSpPr>
      <dsp:spPr>
        <a:xfrm rot="11880000">
          <a:off x="2182085" y="2533221"/>
          <a:ext cx="479770" cy="42099"/>
        </a:xfrm>
        <a:custGeom>
          <a:avLst/>
          <a:gdLst/>
          <a:ahLst/>
          <a:cxnLst/>
          <a:rect l="0" t="0" r="0" b="0"/>
          <a:pathLst>
            <a:path>
              <a:moveTo>
                <a:pt x="0" y="21049"/>
              </a:moveTo>
              <a:lnTo>
                <a:pt x="479770" y="2104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409976" y="2542277"/>
        <a:ext cx="23988" cy="23988"/>
      </dsp:txXfrm>
    </dsp:sp>
    <dsp:sp modelId="{2C07DB43-D321-4FD2-A639-B3A598CD3643}">
      <dsp:nvSpPr>
        <dsp:cNvPr id="0" name=""/>
        <dsp:cNvSpPr/>
      </dsp:nvSpPr>
      <dsp:spPr>
        <a:xfrm>
          <a:off x="638556" y="1436669"/>
          <a:ext cx="1594285" cy="1594285"/>
        </a:xfrm>
        <a:prstGeom prst="ellipse">
          <a:avLst/>
        </a:prstGeom>
        <a:solidFill>
          <a:schemeClr val="accent4">
            <a:hueOff val="-4725531"/>
            <a:satOff val="-7569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গোলাপি গোলাপ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72034" y="1670147"/>
        <a:ext cx="1127329" cy="1127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261296@gmail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ctrTitle"/>
          </p:nvPr>
        </p:nvSpPr>
        <p:spPr>
          <a:xfrm>
            <a:off x="1278111" y="0"/>
            <a:ext cx="9144000" cy="245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13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55" y="2251961"/>
            <a:ext cx="9144000" cy="442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41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09766900"/>
              </p:ext>
            </p:extLst>
          </p:nvPr>
        </p:nvGraphicFramePr>
        <p:xfrm>
          <a:off x="1638207" y="1759010"/>
          <a:ext cx="6523941" cy="4536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49095" y="1202175"/>
            <a:ext cx="5502165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পাঁচটি গোলাপের নাম লিখ।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9480" y="83655"/>
            <a:ext cx="3294993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220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58119917"/>
              </p:ext>
            </p:extLst>
          </p:nvPr>
        </p:nvGraphicFramePr>
        <p:xfrm>
          <a:off x="2377880" y="1276565"/>
          <a:ext cx="6816485" cy="5353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84699" y="316089"/>
            <a:ext cx="300284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মিলাও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359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4010D3-E77A-4C3E-99E7-04F699EFB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894010D3-E77A-4C3E-99E7-04F699EFB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894010D3-E77A-4C3E-99E7-04F699EFB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1E7959-08F7-41A4-8BE9-660F620BC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241E7959-08F7-41A4-8BE9-660F620BC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241E7959-08F7-41A4-8BE9-660F620BC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C70FCD-8F84-4EFE-A2B7-D69DCE69E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06C70FCD-8F84-4EFE-A2B7-D69DCE69E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06C70FCD-8F84-4EFE-A2B7-D69DCE69E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A43650-0871-4C72-AC32-F12ECA7C7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B5A43650-0871-4C72-AC32-F12ECA7C7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B5A43650-0871-4C72-AC32-F12ECA7C7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E44892-FBA4-48D1-9E50-D2CE4FA95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13E44892-FBA4-48D1-9E50-D2CE4FA95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13E44892-FBA4-48D1-9E50-D2CE4FA95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30FAE1-8F73-4F3F-83BC-75708F0DA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8A30FAE1-8F73-4F3F-83BC-75708F0DA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8A30FAE1-8F73-4F3F-83BC-75708F0DA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09E419-1752-4AB1-B193-97F1D3349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9309E419-1752-4AB1-B193-97F1D3349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309E419-1752-4AB1-B193-97F1D3349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13A01F-2518-4627-AD58-0D128E28D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E13A01F-2518-4627-AD58-0D128E28D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5E13A01F-2518-4627-AD58-0D128E28D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F65A6B-F4BE-49B8-B518-26284A492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8DF65A6B-F4BE-49B8-B518-26284A492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8DF65A6B-F4BE-49B8-B518-26284A492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332CC8-E486-4EAE-A177-1CDE560CF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A332CC8-E486-4EAE-A177-1CDE560CF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0A332CC8-E486-4EAE-A177-1CDE560CF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07DB43-D321-4FD2-A639-B3A598CD3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2C07DB43-D321-4FD2-A639-B3A598CD3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2C07DB43-D321-4FD2-A639-B3A598CD3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0756" y="0"/>
            <a:ext cx="716844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গোলাপের বংশবিস্তা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01" y="1787068"/>
            <a:ext cx="3950677" cy="27512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571" y="1787068"/>
            <a:ext cx="3821724" cy="27512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2341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4928" y="15249"/>
            <a:ext cx="4520485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জমি তৈরি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514" y="1035638"/>
            <a:ext cx="4061308" cy="2363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7"/>
          <a:stretch/>
        </p:blipFill>
        <p:spPr>
          <a:xfrm>
            <a:off x="6093765" y="1035638"/>
            <a:ext cx="3973166" cy="2363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14"/>
          <a:stretch/>
        </p:blipFill>
        <p:spPr>
          <a:xfrm>
            <a:off x="1379379" y="3712037"/>
            <a:ext cx="4084443" cy="2418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65" y="3712036"/>
            <a:ext cx="3973166" cy="2418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32457" y="1958772"/>
            <a:ext cx="172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দোআঁশ মাটি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0902" y="2063411"/>
            <a:ext cx="1614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7024" y="6130537"/>
            <a:ext cx="1897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মই দেওয়া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6601180" y="6130537"/>
            <a:ext cx="2643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আলগা করণ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15" y="1033970"/>
            <a:ext cx="4225473" cy="4468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26"/>
          <a:stretch/>
        </p:blipFill>
        <p:spPr>
          <a:xfrm>
            <a:off x="6454420" y="1033970"/>
            <a:ext cx="4139105" cy="4468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386451" y="97957"/>
            <a:ext cx="452048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জমি তৈরি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2428" y="5742355"/>
            <a:ext cx="222804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 প্রয়োগ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48964" y="5703706"/>
            <a:ext cx="255001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চারা বা কলম রোপণ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6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8552" y="186972"/>
            <a:ext cx="4067504" cy="830997"/>
          </a:xfrm>
          <a:prstGeom prst="rect">
            <a:avLst/>
          </a:prstGeom>
          <a:noFill/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9901" y="2314387"/>
            <a:ext cx="6682588" cy="156966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 চাষে জমি তৈরির পদ্ধতি লিখ।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53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9699" y="0"/>
            <a:ext cx="3269158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গোলাপের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DOEL\Desktop\mahfuja 2\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804" y="771494"/>
            <a:ext cx="4037341" cy="184278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13498" y="2632006"/>
            <a:ext cx="1542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আগাছা দমন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C:\Users\DOEL\Desktop\mahfuja 2\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23" y="767410"/>
            <a:ext cx="4091354" cy="186459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91204" y="2635666"/>
            <a:ext cx="994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নিকাশ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04" y="3252457"/>
            <a:ext cx="4075081" cy="17947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23" y="3252457"/>
            <a:ext cx="4091354" cy="17947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047980" y="5144447"/>
            <a:ext cx="2492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ডাল-পালা ছাঁটাইকরণ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978857" y="5140786"/>
            <a:ext cx="2218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ফুলের কুড়ি ছাঁটাই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78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0697" y="0"/>
            <a:ext cx="386837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পোকা মাকড় ব্যবস্থাপনা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35" y="633544"/>
            <a:ext cx="3778076" cy="23281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445" y="679876"/>
            <a:ext cx="3699468" cy="22818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69" y="3484944"/>
            <a:ext cx="3987607" cy="23050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51" y="3484944"/>
            <a:ext cx="3714162" cy="23050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286139" y="2961724"/>
            <a:ext cx="1194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রেড স্কেল</a:t>
            </a:r>
          </a:p>
        </p:txBody>
      </p:sp>
      <p:sp>
        <p:nvSpPr>
          <p:cNvPr id="8" name="Rectangle 7"/>
          <p:cNvSpPr/>
          <p:nvPr/>
        </p:nvSpPr>
        <p:spPr>
          <a:xfrm>
            <a:off x="6680336" y="2961724"/>
            <a:ext cx="1593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বিটল পোকা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423936" y="5789948"/>
            <a:ext cx="2464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কালো দাগ পড়া রোগ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07161" y="5789948"/>
            <a:ext cx="1140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ডাইব্যাক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28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1422" y="112889"/>
            <a:ext cx="223410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 সংগ্রহ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00" y="1197778"/>
            <a:ext cx="4050143" cy="27689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C:\Users\DOEL\Desktop\mahfuja 2\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670" y="1197778"/>
            <a:ext cx="4149973" cy="276895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24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6110" y="214945"/>
            <a:ext cx="3531475" cy="1015663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3840" y="1422974"/>
            <a:ext cx="2589986" cy="584775"/>
          </a:xfrm>
          <a:prstGeom prst="rect">
            <a:avLst/>
          </a:prstGeom>
          <a:noFill/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 গোলাপ দল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633" y="2396556"/>
            <a:ext cx="7010400" cy="64633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গোলাপের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ধাপগুলো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6854" y="3696919"/>
            <a:ext cx="2589986" cy="584775"/>
          </a:xfrm>
          <a:prstGeom prst="rect">
            <a:avLst/>
          </a:prstGeom>
          <a:noFill/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 গোলাপ দল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4738" y="4935726"/>
            <a:ext cx="7010400" cy="646331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গোলাপের প্রধান পোকা ও রোগের নাম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86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2071" y="0"/>
            <a:ext cx="3987026" cy="1472327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2" t="35376" r="49486" b="10356"/>
          <a:stretch/>
        </p:blipFill>
        <p:spPr>
          <a:xfrm>
            <a:off x="1299509" y="49927"/>
            <a:ext cx="2074986" cy="2276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207" y="-40384"/>
            <a:ext cx="1956452" cy="23667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9509" y="2393887"/>
            <a:ext cx="8812150" cy="395543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মো: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ফজলুল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বি,এসসি,বিএড,                     শ্রেণিঃ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বিষয়ঃ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শিক্ষা            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 আলাউদ্দিন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অধ্যায়ঃ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মির্জাপুর,পাকুন্দিয়া,কিশোরগঞ্জ।            শিক্ষার্থীর সংখ্যাঃ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১২০ জন 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e-mail:haquefazlul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৫০মিনিট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    261296@gmail.com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4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3694" y="0"/>
            <a:ext cx="3747752" cy="769441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নাও- 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1562" y="1151504"/>
            <a:ext cx="3531477" cy="5847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155" y="2343670"/>
            <a:ext cx="3759712" cy="2862322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ক। আগাছা দমন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খ। পানি সেচ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গ। পানি নিকাশ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ঘ। ডাল-পালা ছাঁটাইকরণ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ঙ। ফুলের কুড়ি ছাঁটাই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6460" y="1151504"/>
            <a:ext cx="1749972" cy="58477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পোকা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9487" y="2343670"/>
            <a:ext cx="2963917" cy="120032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রেড স্কেল</a:t>
            </a:r>
          </a:p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খ) বিটল পোকা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5414" y="3859002"/>
            <a:ext cx="1765738" cy="58477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9487" y="4443777"/>
            <a:ext cx="4040602" cy="1754326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কালো দাগ পড়া রোগ</a:t>
            </a:r>
          </a:p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গ) পাউডারি মিলডিউ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5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1368" y="314965"/>
            <a:ext cx="5298831" cy="92333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1368" y="2158924"/>
            <a:ext cx="6577442" cy="58477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1368" y="3903194"/>
            <a:ext cx="6577442" cy="58477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ডাল-পালা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ছাঁটাই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1368" y="4773457"/>
            <a:ext cx="6577442" cy="5847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1368" y="3032931"/>
            <a:ext cx="6577442" cy="5847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বংশবিস্তার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9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5225" y="0"/>
            <a:ext cx="3153104" cy="1015663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9166" y="3203669"/>
            <a:ext cx="6739169" cy="15696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গোলাপ চাষের গুরুত্ব লিখে আনবে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(১০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421" y="1144411"/>
            <a:ext cx="506871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16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6474" y="1980505"/>
            <a:ext cx="8447314" cy="1862048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4756" y="3842553"/>
            <a:ext cx="5734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522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9301" y="90311"/>
            <a:ext cx="434852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বলতো,এগুলো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 ছবি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78" y="1061157"/>
            <a:ext cx="4023218" cy="28395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91" y="1061157"/>
            <a:ext cx="4188887" cy="28395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69784" y="4801549"/>
            <a:ext cx="340002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গোলাপের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89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2182" y="73140"/>
            <a:ext cx="515679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5" y="1091873"/>
            <a:ext cx="4403601" cy="339299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14"/>
          <a:stretch/>
        </p:blipFill>
        <p:spPr>
          <a:xfrm>
            <a:off x="6404032" y="1091873"/>
            <a:ext cx="4463935" cy="3392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85026" y="4980377"/>
            <a:ext cx="397110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95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05333"/>
              </p:ext>
            </p:extLst>
          </p:nvPr>
        </p:nvGraphicFramePr>
        <p:xfrm>
          <a:off x="3570764" y="2823210"/>
          <a:ext cx="3694112" cy="780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Packager Shell Object" showAsIcon="1" r:id="rId3" imgW="3693600" imgH="488520" progId="Package">
                  <p:embed/>
                </p:oleObj>
              </mc:Choice>
              <mc:Fallback>
                <p:oleObj name="Packager Shell Object" showAsIcon="1" r:id="rId3" imgW="369360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0764" y="2823210"/>
                        <a:ext cx="3694112" cy="780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88870" y="102870"/>
            <a:ext cx="6057900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10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2863" y="126116"/>
            <a:ext cx="6108455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2864" y="2535111"/>
            <a:ext cx="6108454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ফুলের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2697" y="1617256"/>
            <a:ext cx="5344509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2697" y="2386697"/>
            <a:ext cx="8863657" cy="347787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গোলাপের জাত চিহ্নিত করতে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পের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চাষ ব্যাখ্যা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গোলাপের পরিচর্যা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৪। গোলাপের পোকা মাকড় ব্যবস্থাপনা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3422" y="237067"/>
            <a:ext cx="4515556" cy="101566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q"/>
            </a:pPr>
            <a:r>
              <a:rPr lang="bn-IN" sz="6000" dirty="0" smtClean="0">
                <a:ln w="76200">
                  <a:noFill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6000" dirty="0">
              <a:ln w="76200">
                <a:noFill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1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3" y="50080"/>
            <a:ext cx="2522241" cy="22495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088" y="50080"/>
            <a:ext cx="2574004" cy="2277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986" y="118270"/>
            <a:ext cx="2622928" cy="22869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4" y="3178421"/>
            <a:ext cx="2522240" cy="2309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089" y="3134084"/>
            <a:ext cx="2574003" cy="2309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986" y="3134084"/>
            <a:ext cx="2622928" cy="23196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167726" y="2445471"/>
            <a:ext cx="1639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6027" y="2383916"/>
            <a:ext cx="1639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59323" y="2445471"/>
            <a:ext cx="1672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গোলাপি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68943" y="5550145"/>
            <a:ext cx="1639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827" y="5503473"/>
            <a:ext cx="2282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59323" y="5534251"/>
            <a:ext cx="1563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মিশ্রিত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33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5" y="38864"/>
            <a:ext cx="2714569" cy="26097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92" y="97733"/>
            <a:ext cx="2931928" cy="25679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26" y="97733"/>
            <a:ext cx="2601194" cy="25679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768" y="3425792"/>
            <a:ext cx="3389431" cy="23944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10" y="3425792"/>
            <a:ext cx="3309257" cy="24800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7625" y="2620692"/>
            <a:ext cx="3153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রানি এলিজাবেথ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7072" y="2648581"/>
            <a:ext cx="3449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ব্ল্যাক প্রিন্স (কালো)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42808" y="2613172"/>
            <a:ext cx="1989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ইরানি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277768" y="5990888"/>
            <a:ext cx="2995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মিরিন্ডা (লাল)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01050" y="5933612"/>
            <a:ext cx="1630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খয়রী গোলাপ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71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211</TotalTime>
  <Words>355</Words>
  <Application>Microsoft Office PowerPoint</Application>
  <PresentationFormat>Widescreen</PresentationFormat>
  <Paragraphs>94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NikoshBAN</vt:lpstr>
      <vt:lpstr>Times New Roman</vt:lpstr>
      <vt:lpstr>Trebuchet MS</vt:lpstr>
      <vt:lpstr>Tw Cen MT</vt:lpstr>
      <vt:lpstr>Wingdings</vt:lpstr>
      <vt:lpstr>Circuit</vt:lpstr>
      <vt:lpstr>Packager Shell Object</vt:lpstr>
      <vt:lpstr>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Fazlul Haque</dc:creator>
  <dc:description>golap cas</dc:description>
  <cp:lastModifiedBy>1CTDN72</cp:lastModifiedBy>
  <cp:revision>106</cp:revision>
  <dcterms:created xsi:type="dcterms:W3CDTF">2019-12-03T14:45:41Z</dcterms:created>
  <dcterms:modified xsi:type="dcterms:W3CDTF">2020-01-17T04:10:39Z</dcterms:modified>
</cp:coreProperties>
</file>