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15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40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72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04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91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46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014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594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1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249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5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93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408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26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68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50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9C5350-8EB1-4BB9-A7DE-2D0966B4492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1FFD6-A585-484D-BA24-F2FD5CDA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1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7670" y="190500"/>
            <a:ext cx="664284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   Suffix &amp; Prefix practice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1686" y="2415988"/>
            <a:ext cx="8514814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Prepared by </a:t>
            </a:r>
          </a:p>
          <a:p>
            <a:pPr algn="ctr"/>
            <a:r>
              <a:rPr lang="en-US" sz="4800" dirty="0"/>
              <a:t>MD. Touhidur Rahman</a:t>
            </a:r>
          </a:p>
          <a:p>
            <a:pPr algn="ctr"/>
            <a:r>
              <a:rPr lang="en-US" sz="4800" dirty="0"/>
              <a:t>Assistant English Teacher @ D.I.N.G.S. </a:t>
            </a:r>
            <a:r>
              <a:rPr lang="en-US" sz="4800" dirty="0" err="1"/>
              <a:t>Unnayan</a:t>
            </a:r>
            <a:r>
              <a:rPr lang="en-US" sz="4800" dirty="0"/>
              <a:t> Secondary School</a:t>
            </a:r>
          </a:p>
        </p:txBody>
      </p:sp>
    </p:spTree>
    <p:extLst>
      <p:ext uri="{BB962C8B-B14F-4D97-AF65-F5344CB8AC3E}">
        <p14:creationId xmlns:p14="http://schemas.microsoft.com/office/powerpoint/2010/main" val="1787803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871" y="2474633"/>
            <a:ext cx="9601196" cy="4615206"/>
          </a:xfrm>
        </p:spPr>
        <p:txBody>
          <a:bodyPr/>
          <a:lstStyle/>
          <a:p>
            <a:pPr algn="ctr"/>
            <a:r>
              <a:rPr lang="en-GB" sz="9600"/>
              <a:t>Thanks for watching</a:t>
            </a:r>
            <a:r>
              <a:rPr lang="en-GB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78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1306" y="1704601"/>
            <a:ext cx="10515600" cy="435133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en-US" b="1" dirty="0"/>
              <a:t>Complete the text adding suffixes, prefixes or the both with root words given in the parenthesis. 0.5×10= 5</a:t>
            </a:r>
            <a:endParaRPr lang="en-US" dirty="0"/>
          </a:p>
          <a:p>
            <a:pPr algn="just"/>
            <a:r>
              <a:rPr lang="en-US" b="1" dirty="0"/>
              <a:t>01***DHAKA BOARD — 2015</a:t>
            </a:r>
            <a:endParaRPr lang="en-US" dirty="0"/>
          </a:p>
          <a:p>
            <a:pPr algn="just"/>
            <a:r>
              <a:rPr lang="en-US" dirty="0"/>
              <a:t>The books of famous (a) _____ (write) _____ are put on sale in the book fair. Most of the (b) _____ (visit) _____ buy books of different (c) _____ (publish) _____  almost no visitor returns from the fair without making any purchase. The (d) _____ (buy) _____like to buy at a fair price. Our book fair is always (e) _____ (crowd) _____. As (f) _____ (vary) _____books. They buy their (g) _____ (play) _____in a fair, the buyers get a scoop to choose books. They buy their (h) _____ (choose) _____ books after a long search. This faculty is (</a:t>
            </a:r>
            <a:r>
              <a:rPr lang="en-US" dirty="0" err="1"/>
              <a:t>i</a:t>
            </a:r>
            <a:r>
              <a:rPr lang="en-US" dirty="0"/>
              <a:t>) _____ (available) _____ in any place other than a book fair. A book fair is always (j) _____ (come) _____ to the students.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7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59" y="1153272"/>
            <a:ext cx="10515600" cy="435133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n-US" b="1" dirty="0"/>
              <a:t>02***CHITTAGONG BOARD – 2015</a:t>
            </a:r>
            <a:endParaRPr lang="en-US" dirty="0"/>
          </a:p>
          <a:p>
            <a:pPr algn="just"/>
            <a:r>
              <a:rPr lang="en-US" dirty="0"/>
              <a:t>Bangladesh is an (a) __________(dependent) __________country, but she is still burdened with poverty, (b)______ (population) __________,(c) __________(employ) __________,corruption, food (d) ________(deficient) __________, natural calamities, power crisis </a:t>
            </a:r>
            <a:r>
              <a:rPr lang="en-US" dirty="0" err="1"/>
              <a:t>etc</a:t>
            </a:r>
            <a:r>
              <a:rPr lang="en-US" dirty="0"/>
              <a:t>, Considering all these, the present (e) __________(govern) __________has aimed at making a digital Bangladesh to (f) __________(come) __________most of </a:t>
            </a:r>
            <a:r>
              <a:rPr lang="en-US" dirty="0" err="1"/>
              <a:t>thes</a:t>
            </a:r>
            <a:r>
              <a:rPr lang="en-US" dirty="0"/>
              <a:t> problems. The actual aim of (g) __________(digit) __________. Bangladesh is to establish technology based government which will emphasize the over all (h) __________(develop) __________of the country and the nation. The country has (</a:t>
            </a:r>
            <a:r>
              <a:rPr lang="en-US" dirty="0" err="1"/>
              <a:t>i</a:t>
            </a:r>
            <a:r>
              <a:rPr lang="en-US" dirty="0"/>
              <a:t>) __________(ready) __________fixed its target of (j) __________(achieve) __________’Digital Bangladesh’ by 2021.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1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06" y="1180166"/>
            <a:ext cx="10515600" cy="435133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b="1" dirty="0"/>
              <a:t>03***SYLHET BOARD – 2015</a:t>
            </a:r>
            <a:endParaRPr lang="en-US" dirty="0"/>
          </a:p>
          <a:p>
            <a:pPr algn="just"/>
            <a:r>
              <a:rPr lang="en-US" dirty="0"/>
              <a:t>King Solomon was (a) __________(fame) __________for his (b) __________(wise­) __________. He was blessed with (c) __________(ordinary) __________knowledge and it was really beyond people’s (d) __________(imagine) __________. One day Queen of </a:t>
            </a:r>
            <a:r>
              <a:rPr lang="en-US" dirty="0" err="1"/>
              <a:t>sheba</a:t>
            </a:r>
            <a:r>
              <a:rPr lang="en-US" dirty="0"/>
              <a:t> wanted to test how wise he was. Solomon was given two kinds of flowers. One was (e) __________(nature) __________and the other was (f) __________(artifice) __________. As he had a close (g) __________(associate) __________with nature, he had been (h) ______(success) __________to differentiate them. In this way, his (</a:t>
            </a:r>
            <a:r>
              <a:rPr lang="en-US" dirty="0" err="1"/>
              <a:t>i</a:t>
            </a:r>
            <a:r>
              <a:rPr lang="en-US" dirty="0"/>
              <a:t>)  ________(repute) __________of (j) __________(multi dimensional) __________knowledge spreads all over the world.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03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94" y="1650813"/>
            <a:ext cx="10515600" cy="435133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b="1" dirty="0"/>
              <a:t>04***BARISAL BOARD – 2015</a:t>
            </a:r>
            <a:endParaRPr lang="en-US" dirty="0"/>
          </a:p>
          <a:p>
            <a:pPr algn="just"/>
            <a:r>
              <a:rPr lang="en-US" dirty="0"/>
              <a:t>Honesty is opposite to (a) __________ (honest) __________. An honest man is not (b) __________ (harm) __________to anybody. He never does (c) __________ (just) __________to others. When he does anything (d) __________ (moral) __________, he feels (e) __________(comfortable). He never tells a lie. He is always (f) __________ (response) __________ to his duty. We should follow the path of (g) __________ (honest) __________and leave the path of (h) __________ (honesty). In that case, you will be (</a:t>
            </a:r>
            <a:r>
              <a:rPr lang="en-US" dirty="0" err="1"/>
              <a:t>i</a:t>
            </a:r>
            <a:r>
              <a:rPr lang="en-US" dirty="0"/>
              <a:t>) __________ (love) __________by all and will be able to reach the path of (j) __________ (prosper) __________.</a:t>
            </a:r>
          </a:p>
        </p:txBody>
      </p:sp>
    </p:spTree>
    <p:extLst>
      <p:ext uri="{BB962C8B-B14F-4D97-AF65-F5344CB8AC3E}">
        <p14:creationId xmlns:p14="http://schemas.microsoft.com/office/powerpoint/2010/main" val="1266724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1583578"/>
            <a:ext cx="10515600" cy="435133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/>
              <a:t>05***JESSORE BOARD — 2015</a:t>
            </a:r>
            <a:endParaRPr lang="en-US" dirty="0"/>
          </a:p>
          <a:p>
            <a:pPr algn="just"/>
            <a:r>
              <a:rPr lang="en-US" dirty="0"/>
              <a:t>A (a) ____ (free) fighter is a (b) __(war)__ who took part in our war of Liberation in 1971. The (c) ____ (dependence) of our motherland was (d) _____ (dear) to a freedom fighter than his life. He joined the war (e) ____ (willing). He had no (f) _____ (might) weapons with him. But he had strong moral courage. He was (g) _____ (main) a guerrilla (h) _____ (fight). He attacked the enemy from an (</a:t>
            </a:r>
            <a:r>
              <a:rPr lang="en-US" dirty="0" err="1"/>
              <a:t>i</a:t>
            </a:r>
            <a:r>
              <a:rPr lang="en-US" dirty="0"/>
              <a:t>) _____ (know) place and then (j) ____ (appeared)——-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69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8048"/>
            <a:ext cx="10515600" cy="435133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/>
              <a:t>06***</a:t>
            </a:r>
            <a:r>
              <a:rPr lang="en-US" b="1" dirty="0" err="1"/>
              <a:t>Rajshahi</a:t>
            </a:r>
            <a:r>
              <a:rPr lang="en-US" b="1" dirty="0"/>
              <a:t> Board –2015</a:t>
            </a:r>
            <a:endParaRPr lang="en-US" dirty="0"/>
          </a:p>
          <a:p>
            <a:pPr algn="just"/>
            <a:r>
              <a:rPr lang="en-US" dirty="0"/>
              <a:t>Money cannot buy (a) —- (happy). Money is a must for our life. But it is not necessary to bring happiness. Happiness is (b) —– (absolute) a (c) —-(psychology) thing. It is the name of a (d) —- (feel). It means the (e) —-(content) of the mind. He who has (f) —- (satisfy) with what he has is (g)—- (real) a happy one. Above all, we should keep in mind that (h) —-(world) happiness is not all. If we want to be (</a:t>
            </a:r>
            <a:r>
              <a:rPr lang="en-US" dirty="0" err="1"/>
              <a:t>i</a:t>
            </a:r>
            <a:r>
              <a:rPr lang="en-US" dirty="0"/>
              <a:t>) —- (eternal) happy and lead a (j) —- (dignify) life, we have to earn money in an honest way.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2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/>
              <a:t>Dinajpur</a:t>
            </a:r>
            <a:r>
              <a:rPr lang="en-US" b="1" dirty="0"/>
              <a:t> Board–2015</a:t>
            </a:r>
            <a:endParaRPr lang="en-US" dirty="0"/>
          </a:p>
          <a:p>
            <a:pPr algn="just"/>
            <a:r>
              <a:rPr lang="en-US" dirty="0"/>
              <a:t>Money cannot buy (a) —- (happy)—–. Money is (b) —– (obvious)—— necessary for our life. But it is not the thing that (c) —- (necessary)—— brings happiness. Happiness is (d) —- (absolute)—–a psychological thing. Basically, it is the name of a (e) —- (feel)——-. It lies in the (f) —- (content)——of mind. A poor man with mental (g) —- (satisfy)——may become really happy in life. On the other hand, a man with a lot of (h) —- (rich) may not be happy.  Their wealth becomes the cause of (</a:t>
            </a:r>
            <a:r>
              <a:rPr lang="en-US" dirty="0" err="1"/>
              <a:t>i</a:t>
            </a:r>
            <a:r>
              <a:rPr lang="en-US" dirty="0"/>
              <a:t>) —- (happy) because most of the time they suffer from </a:t>
            </a:r>
          </a:p>
          <a:p>
            <a:pPr marL="0" indent="0" algn="just">
              <a:buNone/>
            </a:pPr>
            <a:r>
              <a:rPr lang="en-US" dirty="0"/>
              <a:t>  (j) —- (secure)——-. So they lead a life full of cares and anxieties.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73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Comilla</a:t>
            </a:r>
            <a:r>
              <a:rPr lang="en-US" b="1" dirty="0"/>
              <a:t> Board–2015</a:t>
            </a:r>
            <a:endParaRPr lang="en-US" dirty="0"/>
          </a:p>
          <a:p>
            <a:r>
              <a:rPr lang="en-US" dirty="0"/>
              <a:t>Student life is the (a) ____ (gold)____ season of life. This is a (b) ____ (from) ___ period of life. This is the time for (c) ___ (prepare) ____ of future life. Students are the future (d) ____ (lead) ____ of the country. They should have (e) ____ (patriot) ____.They should achieve (f)——- (educate)——–and build as (g)———(compete) ———citizens. They should gain (h)——–(know) ——–and learn the art of (</a:t>
            </a:r>
            <a:r>
              <a:rPr lang="en-US" dirty="0" err="1"/>
              <a:t>i</a:t>
            </a:r>
            <a:r>
              <a:rPr lang="en-US" dirty="0"/>
              <a:t>)———- (behave)———–and (j)————–(interact)——-before others.</a:t>
            </a:r>
          </a:p>
        </p:txBody>
      </p:sp>
    </p:spTree>
    <p:extLst>
      <p:ext uri="{BB962C8B-B14F-4D97-AF65-F5344CB8AC3E}">
        <p14:creationId xmlns:p14="http://schemas.microsoft.com/office/powerpoint/2010/main" val="2610310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1065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D.I.N.G.S</dc:creator>
  <cp:lastModifiedBy>MD Touhidur Rahman</cp:lastModifiedBy>
  <cp:revision>4</cp:revision>
  <dcterms:created xsi:type="dcterms:W3CDTF">2020-01-13T07:37:57Z</dcterms:created>
  <dcterms:modified xsi:type="dcterms:W3CDTF">2020-01-16T23:53:45Z</dcterms:modified>
</cp:coreProperties>
</file>