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5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2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7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04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8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974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19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7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3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7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7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-3048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B62F3D-88E1-407A-930C-6C10DA843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70866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7400" y="54102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CFB08F-2064-4BA1-995F-C4D315E09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"/>
            <a:ext cx="6553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ফারজানা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</a:p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ওয়ালিউল্লাহ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িটিউট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667000"/>
            <a:ext cx="4267200" cy="2895600"/>
          </a:xfrm>
          <a:solidFill>
            <a:srgbClr val="7030A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বিষয় – বাংলা  ২য় পত্র</a:t>
            </a:r>
          </a:p>
          <a:p>
            <a:pPr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শ্রেণীঃ- ৭ম</a:t>
            </a:r>
          </a:p>
          <a:p>
            <a:pPr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আজকের পাঠঃ পদ প্রকরন।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সময় – ৪০ মিঃ </a:t>
            </a: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bn-BD" dirty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7150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১। শিক্ষার্থীরা পদ কি  তা বলতে পারবে।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শিক্ষার্থীরা পদের প্রকার ভেদ শিখতে পারবে।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৩।শিক্ষার্থীরা  পদের উদাহরন দিতে পারবে।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পূর্র জ্ঞান যাচাই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>
            <a:normAutofit fontScale="92500"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১। শব্দ কাকে বলে 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বাক্য কাকে বলে 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৩। বাকেয় ব্যবহত প্রতেকটি শব্দকে কি বলে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নিচের জিনিস গুলি দ্বারা কি প্রকাশ পায়</a:t>
            </a:r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A666CD1-E84D-4843-8AC6-F73A75AA08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119" y="3229769"/>
            <a:ext cx="2619375" cy="1743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bn-BD" sz="8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শিরনাম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436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lvl="5">
              <a:buNone/>
            </a:pPr>
            <a:endParaRPr lang="bn-BD" sz="8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1828800"/>
            <a:ext cx="29718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পদ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838200" y="4648200"/>
            <a:ext cx="769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62994" y="52578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229100" y="52197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3627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962106" y="51435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380206" y="5181600"/>
            <a:ext cx="915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4152900" y="40005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28600" y="5410200"/>
            <a:ext cx="1295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বিশষ্য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057400" y="54864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038600" y="55626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স</a:t>
            </a:r>
            <a:r>
              <a:rPr lang="en-US" dirty="0" err="1"/>
              <a:t>র্ব</a:t>
            </a:r>
            <a:endParaRPr lang="en-US" dirty="0"/>
          </a:p>
          <a:p>
            <a:pPr algn="ctr"/>
            <a:r>
              <a:rPr lang="bn-BD" dirty="0"/>
              <a:t>নাম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943600" y="5562600"/>
            <a:ext cx="1447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অব্যয়</a:t>
            </a:r>
          </a:p>
        </p:txBody>
      </p:sp>
      <p:sp>
        <p:nvSpPr>
          <p:cNvPr id="67" name="Oval 66"/>
          <p:cNvSpPr/>
          <p:nvPr/>
        </p:nvSpPr>
        <p:spPr>
          <a:xfrm>
            <a:off x="7543800" y="5486400"/>
            <a:ext cx="121284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3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599"/>
            <a:ext cx="8229600" cy="3048001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একক কাজঃ পদ কাকে বলে?</a:t>
            </a:r>
          </a:p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জোড়ায় কাজঃ প্রতেক পদের দুটি করে উদাহরণ লিখ?</a:t>
            </a:r>
          </a:p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নিচের শব্দ গুলি থেকে পদ নিণয় কর – গরু, লাল, বগুরা,</a:t>
            </a:r>
          </a:p>
          <a:p>
            <a:pPr>
              <a:buNone/>
            </a:pPr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চেয়ে , তিনি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A87601-D07E-4893-9626-663B9866A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8269"/>
            <a:ext cx="2466975" cy="1847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6A0124-F106-4529-B090-4F7A15F04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0"/>
            <a:ext cx="2152650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</a:t>
            </a:r>
            <a:r>
              <a:rPr lang="bn-BD" dirty="0">
                <a:solidFill>
                  <a:srgbClr val="FF0000"/>
                </a:solidFill>
              </a:rPr>
              <a:t>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১। পদ কাকে বলে 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পদ কত প্রকার ও কি কি?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৩। প্রতেক  পদের দুটি করে     উদাহরণ লিখ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bn-BD" dirty="0"/>
              <a:t>বাড়ীর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399"/>
            <a:ext cx="8229600" cy="1524001"/>
          </a:xfrm>
          <a:solidFill>
            <a:srgbClr val="7030A0"/>
          </a:solidFill>
        </p:spPr>
        <p:txBody>
          <a:bodyPr>
            <a:normAutofit fontScale="92500" lnSpcReduction="10000"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উদাহরণসহ ক্রিয়া পদের প্রকারভেদ লিখ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541</TotalTime>
  <Words>183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NikoshBAN</vt:lpstr>
      <vt:lpstr>Trebuchet MS</vt:lpstr>
      <vt:lpstr>Wingdings 3</vt:lpstr>
      <vt:lpstr>Facet</vt:lpstr>
      <vt:lpstr>PowerPoint Presentation</vt:lpstr>
      <vt:lpstr>পরিচিতি</vt:lpstr>
      <vt:lpstr>শিখনফল</vt:lpstr>
      <vt:lpstr>পূর্র জ্ঞান যাচাই </vt:lpstr>
      <vt:lpstr>? নিচের জিনিস গুলি দ্বারা কি প্রকাশ পায় </vt:lpstr>
      <vt:lpstr>পাঠ শিরনাম</vt:lpstr>
      <vt:lpstr>PowerPoint Presentation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Farzana Begum</cp:lastModifiedBy>
  <cp:revision>147</cp:revision>
  <dcterms:created xsi:type="dcterms:W3CDTF">2006-08-16T00:00:00Z</dcterms:created>
  <dcterms:modified xsi:type="dcterms:W3CDTF">2020-01-16T18:12:11Z</dcterms:modified>
</cp:coreProperties>
</file>