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8" r:id="rId4"/>
    <p:sldId id="259" r:id="rId5"/>
    <p:sldId id="260" r:id="rId6"/>
    <p:sldId id="271" r:id="rId7"/>
    <p:sldId id="261" r:id="rId8"/>
    <p:sldId id="262" r:id="rId9"/>
    <p:sldId id="263" r:id="rId10"/>
    <p:sldId id="264" r:id="rId11"/>
    <p:sldId id="272" r:id="rId12"/>
    <p:sldId id="267" r:id="rId13"/>
    <p:sldId id="265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s1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686800" cy="4724400"/>
          </a:xfrm>
          <a:prstGeom prst="rect">
            <a:avLst/>
          </a:prstGeom>
        </p:spPr>
      </p:pic>
      <p:pic>
        <p:nvPicPr>
          <p:cNvPr id="3" name="Picture 2" descr="welcome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5029200"/>
            <a:ext cx="8686800" cy="16764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s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514600"/>
            <a:ext cx="4191000" cy="4191000"/>
          </a:xfrm>
          <a:prstGeom prst="rect">
            <a:avLst/>
          </a:prstGeom>
        </p:spPr>
      </p:pic>
      <p:pic>
        <p:nvPicPr>
          <p:cNvPr id="3" name="Picture 2" descr="rs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52400"/>
            <a:ext cx="4191000" cy="22098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181600" y="533400"/>
            <a:ext cx="3886200" cy="9144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7030A0"/>
                </a:solidFill>
              </a:rPr>
              <a:t>See off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953000" y="3733800"/>
            <a:ext cx="3962400" cy="9144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7030A0"/>
                </a:solidFill>
              </a:rPr>
              <a:t>Tightly=with very firm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ds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981200"/>
            <a:ext cx="8534400" cy="47244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57200" y="457200"/>
            <a:ext cx="83820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7030A0"/>
                </a:solidFill>
              </a:rPr>
              <a:t>Open at the page 7 and read the passage silently---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600200" y="2209800"/>
          <a:ext cx="60960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              </a:t>
                      </a:r>
                      <a:r>
                        <a:rPr lang="en-US" sz="3600" dirty="0" smtClean="0">
                          <a:solidFill>
                            <a:srgbClr val="C00000"/>
                          </a:solidFill>
                        </a:rPr>
                        <a:t>Column  A</a:t>
                      </a:r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rgbClr val="C00000"/>
                          </a:solidFill>
                        </a:rPr>
                        <a:t>     Column B</a:t>
                      </a:r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       See off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      Light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        long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     busy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        quiet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    receive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       Heavy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    drop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      Pick up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    short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152400" y="228600"/>
            <a:ext cx="8839200" cy="18288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7030A0"/>
                </a:solidFill>
              </a:rPr>
              <a:t>Match a word from column A with a word column B  that has a opposite meaning--</a:t>
            </a:r>
            <a:endParaRPr lang="en-US" sz="3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me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00200"/>
            <a:ext cx="5638800" cy="5105400"/>
          </a:xfrm>
          <a:prstGeom prst="rect">
            <a:avLst/>
          </a:prstGeom>
        </p:spPr>
      </p:pic>
      <p:pic>
        <p:nvPicPr>
          <p:cNvPr id="4098" name="Picture 2" descr="C:\Users\hp\Pictures\Saved Pictures\homework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7038" y="152400"/>
            <a:ext cx="3209925" cy="1428750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5943600" y="1600200"/>
            <a:ext cx="2971800" cy="5029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2060"/>
                </a:solidFill>
              </a:rPr>
              <a:t>Describe a place you went there.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d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6200"/>
            <a:ext cx="8991600" cy="67056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191226_1244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1219200"/>
            <a:ext cx="4495800" cy="54864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286000" y="152400"/>
            <a:ext cx="4648200" cy="9144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2060"/>
                </a:solidFill>
              </a:rPr>
              <a:t>Presented by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876800" y="1219200"/>
            <a:ext cx="4038600" cy="54102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NAME:SHAMSUDDIN.</a:t>
            </a:r>
          </a:p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TEACHER OF ENGLISH.</a:t>
            </a:r>
          </a:p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VEDURIA SERAJIA  FAZIL MADRASAH.</a:t>
            </a:r>
          </a:p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LALMOHAN,BHOLA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ass si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952500"/>
            <a:ext cx="4800600" cy="57531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" y="152400"/>
            <a:ext cx="8839200" cy="762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C00000"/>
                </a:solidFill>
              </a:rPr>
              <a:t>ABOUT LESSON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029200" y="1143000"/>
            <a:ext cx="4038600" cy="54102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B050"/>
                </a:solidFill>
              </a:rPr>
              <a:t>CLASS:SIX.</a:t>
            </a:r>
          </a:p>
          <a:p>
            <a:pPr algn="ctr"/>
            <a:r>
              <a:rPr lang="en-US" sz="2800" dirty="0" smtClean="0">
                <a:solidFill>
                  <a:srgbClr val="00B050"/>
                </a:solidFill>
              </a:rPr>
              <a:t>SUBJECT:ENGLISH FOR TODAY.</a:t>
            </a:r>
          </a:p>
          <a:p>
            <a:pPr algn="ctr"/>
            <a:r>
              <a:rPr lang="en-US" sz="2800" dirty="0" smtClean="0">
                <a:solidFill>
                  <a:srgbClr val="00B050"/>
                </a:solidFill>
              </a:rPr>
              <a:t>LESSON:03</a:t>
            </a:r>
          </a:p>
          <a:p>
            <a:pPr algn="ctr"/>
            <a:r>
              <a:rPr lang="en-US" sz="2800" dirty="0" smtClean="0">
                <a:solidFill>
                  <a:srgbClr val="00B050"/>
                </a:solidFill>
              </a:rPr>
              <a:t>TIME:45 MINUTES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s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42875"/>
            <a:ext cx="8762999" cy="648652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s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686800" cy="6400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76200"/>
            <a:ext cx="2600325" cy="195024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895600" y="609600"/>
            <a:ext cx="6096000" cy="9144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TODAY’S  LESSON “AT A RAILWAY STATION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2133600"/>
            <a:ext cx="8610600" cy="4495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C00000"/>
                </a:solidFill>
              </a:rPr>
              <a:t>LEARNING OUTCOME</a:t>
            </a:r>
          </a:p>
          <a:p>
            <a:pPr algn="ctr"/>
            <a:r>
              <a:rPr lang="en-US" sz="2800" dirty="0" smtClean="0">
                <a:solidFill>
                  <a:srgbClr val="00B050"/>
                </a:solidFill>
              </a:rPr>
              <a:t>BY THE OF THE LESSON STUDENTS WILL 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smtClean="0">
                <a:solidFill>
                  <a:srgbClr val="00B050"/>
                </a:solidFill>
              </a:rPr>
              <a:t>BE </a:t>
            </a:r>
            <a:r>
              <a:rPr lang="en-US" sz="2800" dirty="0" smtClean="0">
                <a:solidFill>
                  <a:srgbClr val="00B050"/>
                </a:solidFill>
              </a:rPr>
              <a:t>ABLE </a:t>
            </a:r>
            <a:r>
              <a:rPr lang="en-US" sz="2800" dirty="0" smtClean="0">
                <a:solidFill>
                  <a:srgbClr val="00B050"/>
                </a:solidFill>
              </a:rPr>
              <a:t>TO—</a:t>
            </a:r>
          </a:p>
          <a:p>
            <a:pPr algn="ctr"/>
            <a:r>
              <a:rPr lang="en-US" sz="2800" dirty="0" smtClean="0">
                <a:solidFill>
                  <a:srgbClr val="00B050"/>
                </a:solidFill>
              </a:rPr>
              <a:t>1.Talk about people , places and familiar objects in short and simple sentences.</a:t>
            </a:r>
          </a:p>
          <a:p>
            <a:pPr algn="ctr"/>
            <a:r>
              <a:rPr lang="en-US" sz="2800" dirty="0" smtClean="0">
                <a:solidFill>
                  <a:srgbClr val="00B050"/>
                </a:solidFill>
              </a:rPr>
              <a:t>2.Read and understand texts.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s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586037"/>
            <a:ext cx="3962400" cy="1909763"/>
          </a:xfrm>
          <a:prstGeom prst="rect">
            <a:avLst/>
          </a:prstGeom>
        </p:spPr>
      </p:pic>
      <p:pic>
        <p:nvPicPr>
          <p:cNvPr id="1026" name="Picture 2" descr="C:\Users\hp\Pictures\Saved Pictures\rs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8600"/>
            <a:ext cx="5105400" cy="2209800"/>
          </a:xfrm>
          <a:prstGeom prst="rect">
            <a:avLst/>
          </a:prstGeom>
          <a:noFill/>
        </p:spPr>
      </p:pic>
      <p:pic>
        <p:nvPicPr>
          <p:cNvPr id="4" name="Picture 3" descr="rs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375" y="4800600"/>
            <a:ext cx="2562225" cy="1828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62600" y="533400"/>
            <a:ext cx="33528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7030A0"/>
                </a:solidFill>
              </a:rPr>
              <a:t>whistle</a:t>
            </a:r>
            <a:endParaRPr lang="en-US" sz="4400" dirty="0">
              <a:solidFill>
                <a:srgbClr val="7030A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724400" y="3200400"/>
            <a:ext cx="4191000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7030A0"/>
                </a:solidFill>
              </a:rPr>
              <a:t>Magazine=journa</a:t>
            </a:r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124200" y="4953000"/>
            <a:ext cx="5943600" cy="1295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7030A0"/>
                </a:solidFill>
              </a:rPr>
              <a:t>A tea stall=a small shop where prepared tea and a few snacks are sold.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p\Pictures\Saved Pictures\rs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4114800" cy="2286000"/>
          </a:xfrm>
          <a:prstGeom prst="rect">
            <a:avLst/>
          </a:prstGeom>
          <a:noFill/>
        </p:spPr>
      </p:pic>
      <p:pic>
        <p:nvPicPr>
          <p:cNvPr id="3" name="Picture 2" descr="rs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4495800"/>
            <a:ext cx="4343400" cy="2133601"/>
          </a:xfrm>
          <a:prstGeom prst="rect">
            <a:avLst/>
          </a:prstGeom>
        </p:spPr>
      </p:pic>
      <p:pic>
        <p:nvPicPr>
          <p:cNvPr id="2051" name="Picture 3" descr="C:\Users\hp\Pictures\Saved Pictures\rs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628900"/>
            <a:ext cx="4114800" cy="1714500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4876800" y="1143000"/>
            <a:ext cx="4191000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Queue= line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800600" y="2895600"/>
            <a:ext cx="4267200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Couple=husband and wife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029200" y="4800600"/>
            <a:ext cx="3962400" cy="1371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Suitcase= travelling bag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s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52400"/>
            <a:ext cx="4514850" cy="3009900"/>
          </a:xfrm>
          <a:prstGeom prst="rect">
            <a:avLst/>
          </a:prstGeom>
        </p:spPr>
      </p:pic>
      <p:pic>
        <p:nvPicPr>
          <p:cNvPr id="3074" name="Picture 2" descr="C:\Users\hp\Pictures\Saved Pictures\rs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429000"/>
            <a:ext cx="4572000" cy="3200400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4724400" y="838200"/>
            <a:ext cx="4191000" cy="16002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7030A0"/>
                </a:solidFill>
              </a:rPr>
              <a:t>See off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876800" y="3733800"/>
            <a:ext cx="4038600" cy="2667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7030A0"/>
                </a:solidFill>
              </a:rPr>
              <a:t>Crowd=a large number of people gathered in a place.</a:t>
            </a:r>
            <a:endParaRPr lang="en-US" sz="3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174</Words>
  <Application>Microsoft Office PowerPoint</Application>
  <PresentationFormat>On-screen Show (4:3)</PresentationFormat>
  <Paragraphs>40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Windows User</cp:lastModifiedBy>
  <cp:revision>16</cp:revision>
  <dcterms:created xsi:type="dcterms:W3CDTF">2006-08-16T00:00:00Z</dcterms:created>
  <dcterms:modified xsi:type="dcterms:W3CDTF">2020-01-16T14:55:15Z</dcterms:modified>
</cp:coreProperties>
</file>