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3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3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7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0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83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43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9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7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8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611A68-BC75-4E8A-92C2-18F1D46D3DA2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BAA3AEA-071C-4530-B6A3-89BBAD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9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67722" y="1871589"/>
            <a:ext cx="7570242" cy="3005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</a:rPr>
              <a:t>আজকের ক্লাশে সবাইকে </a:t>
            </a:r>
            <a:r>
              <a:rPr lang="en-US" sz="3200" dirty="0" err="1" smtClean="0">
                <a:solidFill>
                  <a:srgbClr val="C00000"/>
                </a:solidFill>
              </a:rPr>
              <a:t>অভিন্দন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4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073236" y="637311"/>
            <a:ext cx="3158838" cy="1191491"/>
          </a:xfrm>
          <a:prstGeom prst="horizontalScroll">
            <a:avLst/>
          </a:prstGeom>
          <a:solidFill>
            <a:srgbClr val="FFC0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পরিচিতি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5236" y="2382981"/>
            <a:ext cx="3685309" cy="2105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মো. </a:t>
            </a:r>
            <a:r>
              <a:rPr lang="en-US" dirty="0" err="1" smtClean="0"/>
              <a:t>জাকির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bn-IN" dirty="0" smtClean="0"/>
              <a:t> </a:t>
            </a:r>
          </a:p>
          <a:p>
            <a:pPr algn="ctr"/>
            <a:r>
              <a:rPr lang="bn-IN" dirty="0" smtClean="0"/>
              <a:t>প্রধান শিক্ষক </a:t>
            </a:r>
          </a:p>
          <a:p>
            <a:pPr algn="ctr"/>
            <a:r>
              <a:rPr lang="bn-IN" dirty="0" smtClean="0"/>
              <a:t>দক্ষিন লালমোহন </a:t>
            </a:r>
            <a:r>
              <a:rPr lang="bn-IN" dirty="0" smtClean="0"/>
              <a:t>মাধ্যমিক </a:t>
            </a:r>
            <a:r>
              <a:rPr lang="bn-IN" dirty="0" smtClean="0"/>
              <a:t>বিধ্যালয়।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89420" y="2348344"/>
            <a:ext cx="3934690" cy="2175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শেন্রী-৯ম </a:t>
            </a:r>
          </a:p>
          <a:p>
            <a:pPr algn="ctr"/>
            <a:r>
              <a:rPr lang="bn-IN" dirty="0" smtClean="0"/>
              <a:t>বিষয়-ভূগোল </a:t>
            </a:r>
          </a:p>
          <a:p>
            <a:pPr algn="ctr"/>
            <a:r>
              <a:rPr lang="bn-IN" dirty="0" smtClean="0"/>
              <a:t>অধ্যায়—২য় </a:t>
            </a:r>
          </a:p>
          <a:p>
            <a:pPr algn="ctr"/>
            <a:r>
              <a:rPr lang="bn-IN" dirty="0" smtClean="0"/>
              <a:t>সময়—৫০ 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8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3028085" y="498332"/>
            <a:ext cx="6179127" cy="1828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চিন্তা করে বলোঃ-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348" y="2876118"/>
            <a:ext cx="2505075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102" y="1775114"/>
            <a:ext cx="2533650" cy="180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170" y="1879889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52" y="4532167"/>
            <a:ext cx="2857500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873" y="4277590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8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>
            <a:off x="3127748" y="2099132"/>
            <a:ext cx="5929746" cy="308956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এই গুলো  কিসের ছবিঃ-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01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3540" y="2107581"/>
            <a:ext cx="10415239" cy="3412274"/>
          </a:xfrm>
          <a:solidFill>
            <a:srgbClr val="FF0000"/>
          </a:solidFill>
        </p:spPr>
        <p:txBody>
          <a:bodyPr>
            <a:normAutofit fontScale="25000" lnSpcReduction="20000"/>
          </a:bodyPr>
          <a:lstStyle/>
          <a:p>
            <a:r>
              <a:rPr lang="bn-IN" sz="6600" dirty="0" smtClean="0"/>
              <a:t> </a:t>
            </a:r>
            <a:r>
              <a:rPr lang="bn-IN" sz="3200" dirty="0" smtClean="0"/>
              <a:t>       </a:t>
            </a:r>
            <a:endParaRPr lang="bn-IN" sz="3200" dirty="0" smtClean="0"/>
          </a:p>
          <a:p>
            <a:r>
              <a:rPr lang="bn-IN" sz="16600" dirty="0" smtClean="0"/>
              <a:t>১।সৌরজগত কি দিয়ে গঠিত তা বলতে </a:t>
            </a:r>
            <a:r>
              <a:rPr lang="bn-IN" sz="16600" dirty="0" smtClean="0"/>
              <a:t>পারবে?</a:t>
            </a:r>
            <a:endParaRPr lang="bn-IN" sz="16600" dirty="0" smtClean="0"/>
          </a:p>
          <a:p>
            <a:r>
              <a:rPr lang="bn-IN" sz="16600" dirty="0" smtClean="0"/>
              <a:t>২।সৌরজগতের গ্রহ কয়টি তা </a:t>
            </a:r>
            <a:r>
              <a:rPr lang="bn-IN" sz="16600" dirty="0" smtClean="0"/>
              <a:t>বলতে </a:t>
            </a:r>
            <a:r>
              <a:rPr lang="bn-IN" sz="16600" dirty="0" smtClean="0"/>
              <a:t>পারবে? </a:t>
            </a:r>
          </a:p>
          <a:p>
            <a:r>
              <a:rPr lang="bn-IN" sz="16600" dirty="0" smtClean="0"/>
              <a:t>৩।অক্ষরেখা ও </a:t>
            </a:r>
            <a:r>
              <a:rPr lang="bn-IN" sz="16600" dirty="0" smtClean="0"/>
              <a:t>দ্রািঘমারেখা কি তা </a:t>
            </a:r>
            <a:r>
              <a:rPr lang="bn-IN" sz="16600" dirty="0" smtClean="0"/>
              <a:t>জানতে পারবে</a:t>
            </a:r>
            <a:r>
              <a:rPr lang="bn-IN" sz="5100" dirty="0" smtClean="0"/>
              <a:t>।            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973444" y="1103971"/>
            <a:ext cx="223490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শিখনফল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431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207" y="3132405"/>
            <a:ext cx="10732246" cy="2833497"/>
          </a:xfrm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chemeClr val="tx1"/>
                </a:solidFill>
              </a:rPr>
              <a:t>(০২) পৃথিবীর </a:t>
            </a:r>
            <a:r>
              <a:rPr lang="bn-IN" sz="3200" dirty="0" smtClean="0">
                <a:solidFill>
                  <a:schemeClr val="tx1"/>
                </a:solidFill>
              </a:rPr>
              <a:t>গোলাকৃ্তি কেন্দ্র দিয়ে উত্তর-দক্ষিন কল্পিত রেখাকে অক্ষ রেখা বলে।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(০৩) নিরক্ষরেখাকে </a:t>
            </a:r>
            <a:r>
              <a:rPr lang="bn-IN" sz="3200" dirty="0" smtClean="0">
                <a:solidFill>
                  <a:schemeClr val="tx1"/>
                </a:solidFill>
              </a:rPr>
              <a:t>ডিগ্রি,মিনিট ও সেকেন্ড ভাগ করে প্রতে্যক  ভাগবিন্দুর উপর দিয়ে উত্তর মেরু থেকে দক্ষিণ মেরু পযন্ত যে সকল রেখা কল্পনা করা হয়েছ সেইগুলোই হলো দ্রাঘিমারেখা।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H="1">
            <a:off x="936513" y="688933"/>
            <a:ext cx="10321635" cy="2677648"/>
          </a:xfrm>
        </p:spPr>
        <p:txBody>
          <a:bodyPr/>
          <a:lstStyle/>
          <a:p>
            <a:r>
              <a:rPr lang="bn-IN" sz="3200" dirty="0" smtClean="0">
                <a:solidFill>
                  <a:schemeClr val="tx1"/>
                </a:solidFill>
              </a:rPr>
              <a:t>(০১) সোরজগত-সূয </a:t>
            </a:r>
            <a:r>
              <a:rPr lang="bn-IN" sz="3200" dirty="0" smtClean="0">
                <a:solidFill>
                  <a:schemeClr val="tx1"/>
                </a:solidFill>
              </a:rPr>
              <a:t>এবং তার গ্রহ উপগ্র্রহ,গ্রহনুপুঞ্জ,অসংখ্য ধূ্মকেতু ও অগণিত উল্কা নিয়ে সৌ্রজগত গঠিত। </a:t>
            </a:r>
            <a:br>
              <a:rPr lang="bn-IN" sz="3200" dirty="0" smtClean="0">
                <a:solidFill>
                  <a:schemeClr val="tx1"/>
                </a:solidFill>
              </a:rPr>
            </a:br>
            <a:r>
              <a:rPr lang="bn-IN" sz="3200" dirty="0" smtClean="0">
                <a:solidFill>
                  <a:schemeClr val="tx1"/>
                </a:solidFill>
              </a:rPr>
              <a:t/>
            </a:r>
            <a:br>
              <a:rPr lang="bn-IN" sz="3200" dirty="0" smtClean="0">
                <a:solidFill>
                  <a:schemeClr val="tx1"/>
                </a:solidFill>
              </a:rPr>
            </a:br>
            <a:r>
              <a:rPr lang="bn-IN" sz="3200" dirty="0" smtClean="0">
                <a:solidFill>
                  <a:schemeClr val="tx1"/>
                </a:solidFill>
              </a:rPr>
              <a:t>সৌ্রজগত নয়টি গ্রহ নিয়ে গঠিত। </a:t>
            </a:r>
            <a:br>
              <a:rPr lang="bn-IN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9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5454" y="747132"/>
            <a:ext cx="231826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IN" sz="3600" dirty="0" smtClean="0"/>
              <a:t>দলীয় কাজ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2080" y="2811346"/>
            <a:ext cx="112021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/>
              <a:t>(০১)  সৌরজগৎ এর চিত্রটি আঁক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0737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5951" y="702528"/>
            <a:ext cx="3938899" cy="1015663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bn-IN" sz="6000" dirty="0" smtClean="0"/>
              <a:t>বাড়ির কাজ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269399" y="2867654"/>
            <a:ext cx="99838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/>
              <a:t>ঢাকার প্রতিপাদ স্থান বের কর।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4157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1906" y="2608420"/>
            <a:ext cx="8627683" cy="1569660"/>
          </a:xfrm>
          <a:prstGeom prst="rect">
            <a:avLst/>
          </a:prstGeom>
          <a:noFill/>
          <a:ln w="152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bn-IN" sz="9600" dirty="0" smtClean="0">
                <a:solidFill>
                  <a:srgbClr val="FFFF00"/>
                </a:solidFill>
              </a:rPr>
              <a:t>ধন্যবাদ সবাইকে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7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386</TotalTime>
  <Words>138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Vrinda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(০১) সোরজগত-সূয এবং তার গ্রহ উপগ্র্রহ,গ্রহনুপুঞ্জ,অসংখ্য ধূ্মকেতু ও অগণিত উল্কা নিয়ে সৌ্রজগত গঠিত।   সৌ্রজগত নয়টি গ্রহ নিয়ে গঠিত।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</dc:title>
  <dc:creator>HP</dc:creator>
  <cp:lastModifiedBy>HP</cp:lastModifiedBy>
  <cp:revision>31</cp:revision>
  <dcterms:created xsi:type="dcterms:W3CDTF">2019-11-10T05:46:07Z</dcterms:created>
  <dcterms:modified xsi:type="dcterms:W3CDTF">2020-01-17T14:42:54Z</dcterms:modified>
</cp:coreProperties>
</file>