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7" r:id="rId3"/>
    <p:sldId id="256" r:id="rId4"/>
    <p:sldId id="258" r:id="rId5"/>
    <p:sldId id="273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17-Jan-20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52400"/>
          </a:effec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 txBox="1">
            <a:spLocks/>
          </p:cNvSpPr>
          <p:nvPr/>
        </p:nvSpPr>
        <p:spPr>
          <a:xfrm rot="20372626">
            <a:off x="365758" y="2201096"/>
            <a:ext cx="1165444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GB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GB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3" y="43322"/>
            <a:ext cx="12024049" cy="1053961"/>
          </a:xfr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7" y="1147158"/>
            <a:ext cx="12061371" cy="5660967"/>
          </a:xfrm>
          <a:gradFill>
            <a:gsLst>
              <a:gs pos="21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বিগলিত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ের সময়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 + 2e →</a:t>
            </a:r>
            <a:r>
              <a:rPr lang="bn-IN" sz="4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2Na(s)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অ্যানোড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2Cl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 + 2e → Cl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1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" y="68429"/>
            <a:ext cx="12061371" cy="995265"/>
          </a:xfrm>
          <a:gradFill>
            <a:gsLst>
              <a:gs pos="42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7" y="1171683"/>
            <a:ext cx="12061370" cy="5686317"/>
          </a:xfrm>
          <a:gradFill>
            <a:gsLst>
              <a:gs pos="42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ব্রোমাইড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94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" y="53841"/>
            <a:ext cx="12017828" cy="1076691"/>
          </a:xfrm>
          <a:gradFill>
            <a:gsLst>
              <a:gs pos="42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" y="1163783"/>
            <a:ext cx="12017827" cy="5694218"/>
          </a:xfrm>
          <a:gradFill>
            <a:gsLst>
              <a:gs pos="47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23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0" y="49768"/>
            <a:ext cx="12036489" cy="1219200"/>
          </a:xfrm>
          <a:gradFill>
            <a:gsLst>
              <a:gs pos="47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" y="1268968"/>
            <a:ext cx="12036488" cy="5514389"/>
          </a:xfrm>
          <a:gradFill>
            <a:gsLst>
              <a:gs pos="75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7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7" y="35178"/>
            <a:ext cx="12026649" cy="1244983"/>
          </a:xfrm>
          <a:gradFill>
            <a:gsLst>
              <a:gs pos="60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2" y="1313411"/>
            <a:ext cx="12098693" cy="5544589"/>
          </a:xfrm>
          <a:gradFill>
            <a:gsLst>
              <a:gs pos="45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9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" y="26806"/>
            <a:ext cx="12086362" cy="1269982"/>
          </a:xfrm>
          <a:gradFill>
            <a:gsLst>
              <a:gs pos="73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" y="1330038"/>
            <a:ext cx="12142124" cy="5494711"/>
          </a:xfrm>
          <a:gradFill>
            <a:gsLst>
              <a:gs pos="52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সালফেট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52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769623">
            <a:off x="184350" y="2933346"/>
            <a:ext cx="118232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77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1FFA0-3EE6-224F-84A5-E205F0DD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5" y="39252"/>
            <a:ext cx="12042710" cy="145626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8AABB0-C3D8-C947-A49A-3139390E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0" y="1528769"/>
            <a:ext cx="12020206" cy="5329231"/>
          </a:xfrm>
          <a:gradFill>
            <a:gsLst>
              <a:gs pos="40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5" y="1528770"/>
            <a:ext cx="4921141" cy="53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0A9BF-4481-9240-99FC-E6BC26CB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-1" y="97395"/>
            <a:ext cx="12036490" cy="1405468"/>
          </a:xfrm>
          <a:gradFill>
            <a:gsLst>
              <a:gs pos="49000">
                <a:schemeClr val="bg2">
                  <a:lumMod val="60000"/>
                  <a:lumOff val="40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38AB72-C52B-C740-84A5-898701B5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79420"/>
            <a:ext cx="12192000" cy="5212080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৪র্থ(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37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" y="47507"/>
            <a:ext cx="12117353" cy="959979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93960"/>
            <a:ext cx="3690851" cy="114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3" y="1057363"/>
            <a:ext cx="8117632" cy="4358466"/>
          </a:xfrm>
          <a:prstGeom prst="rect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 txBox="1">
            <a:spLocks/>
          </p:cNvSpPr>
          <p:nvPr/>
        </p:nvSpPr>
        <p:spPr>
          <a:xfrm>
            <a:off x="4707775" y="5610584"/>
            <a:ext cx="6866313" cy="1147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তড়িৎ বিশ্লেষণ কোষের।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54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49767"/>
            <a:ext cx="12017828" cy="1280269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5" y="1330036"/>
            <a:ext cx="12017828" cy="5527964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2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" y="88646"/>
            <a:ext cx="12061371" cy="1341143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7" y="1429789"/>
            <a:ext cx="12061370" cy="5353567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ব্যবস্হায়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ব্যবস্হাকে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ষেমন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নেলসন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মার্কারি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গিবস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প্রভূতি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98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5980" y="93305"/>
            <a:ext cx="12036491" cy="1170230"/>
          </a:xfrm>
          <a:gradFill>
            <a:gsLst>
              <a:gs pos="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5979" y="1324190"/>
            <a:ext cx="12036491" cy="5533810"/>
          </a:xfrm>
          <a:gradFill>
            <a:gsLst>
              <a:gs pos="71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556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" y="51803"/>
            <a:ext cx="12055150" cy="1195107"/>
          </a:xfrm>
          <a:gradFill>
            <a:gsLst>
              <a:gs pos="48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" y="5859624"/>
            <a:ext cx="12055150" cy="957943"/>
          </a:xfr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বিগলিত সোডিয়াম ক্লোরাইডের তড়িৎ বিশ্লেষণ প্রক্রিয়া।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2" y="1246910"/>
            <a:ext cx="7024084" cy="46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4" y="35177"/>
            <a:ext cx="12005388" cy="1294858"/>
          </a:xfr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2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পদ্ধতি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" y="1363288"/>
            <a:ext cx="12061371" cy="5457391"/>
          </a:xfrm>
          <a:gradFill>
            <a:gsLst>
              <a:gs pos="100000">
                <a:schemeClr val="bg2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  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বিজারণ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06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382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Celestial</vt:lpstr>
      <vt:lpstr>PowerPoint Presentation</vt:lpstr>
      <vt:lpstr>শিক্ষক পরিচিতি</vt:lpstr>
      <vt:lpstr>পাঠ পরিচিতি</vt:lpstr>
      <vt:lpstr>পূর্বজ্ঞ্যান যাচাই</vt:lpstr>
      <vt:lpstr>এই পাঠ শেষে শিক্ষার্থীরা</vt:lpstr>
      <vt:lpstr>তড়িৎ বিশ্লেষণ কোষ</vt:lpstr>
      <vt:lpstr>তড়িৎ বিশ্লেষণ কোষের বর্ণনা</vt:lpstr>
      <vt:lpstr>তড়িৎ বিশ্লেষণ কোষর গঠন</vt:lpstr>
      <vt:lpstr>তড়িৎ বিশ্লেষণ কোষের ক্রিয়া পদ্ধতি</vt:lpstr>
      <vt:lpstr>তড়িৎ বিশ্লেষণ কোষের বিক্রিয়া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Md Rafiqul Alam Sarker</dc:creator>
  <cp:lastModifiedBy>Md Rafiqul Alam Sarker</cp:lastModifiedBy>
  <cp:revision>55</cp:revision>
  <dcterms:created xsi:type="dcterms:W3CDTF">2020-01-10T15:57:35Z</dcterms:created>
  <dcterms:modified xsi:type="dcterms:W3CDTF">2020-01-17T09:28:40Z</dcterms:modified>
</cp:coreProperties>
</file>