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0" r:id="rId10"/>
    <p:sldId id="272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49F6D-153F-0041-8066-0BFA50CD4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E8A6E4-053B-3449-86A8-95866AC0D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149374-A07F-AD44-89A8-61253887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DCE1AD-8BD2-6147-850A-E55A760C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860BBC-C889-2F4B-96BF-7E2B2E98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07DE0-9BB2-614A-AF4B-2C7A1E09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95B883-0647-8848-AEFE-3356C7EE1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31423E-A8DE-EB4D-AA55-0E74DB66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997049-E9E4-4843-8DC8-01E56D53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0AC3E-B058-1842-B40B-BB3DDC9F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8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5E5BE4-232D-C345-9C55-E37E44938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C98EA6-E17D-0043-B490-9FE12680A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E2009F-E6FB-C242-83E0-725CF4C6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AA9DC0-58F1-1446-8915-87BBBA63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1B5AE4-6B9B-1149-91D4-4CB5065C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087100-00BD-8747-AE3C-EF03BF80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81D943-CDF3-F34F-8F8B-52AE63020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6BA947-E606-0843-B61F-A334D26A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C008C-FDD7-1345-81B9-45BBBFBF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DE1DE5-CB27-B74C-9C04-D3EDAC11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E8CF6-D7A9-A841-B308-1337C0BE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EE5744-13FA-8648-84A4-1A3847FA1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5985F-C5E6-F34A-ACC6-E374AC70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75CA17-A5D3-D345-B648-BA7BCA91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D1BD8-B8B6-4C47-9E9D-C046C3AC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F73CD-5EEF-2945-91D1-90F1A64A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82434C-CDD9-C640-8AEE-0752B7E94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F23A31-D5EE-7D4F-82F0-11F6886DA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393102-DAB6-2C4C-92E4-87DD7362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4B90DE-6F41-E145-BE14-DEB05862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47887-69B2-6045-9357-996F67FE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B4B89-3E3F-604D-B053-9276935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6E4F55-A174-BE40-A858-3E51EA9CA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D1FDCD-6D5E-8A48-BFF8-3A745CC66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6D93CF-AB2F-FD44-9D7B-0FC3CD2AF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B53EA1-9E7B-7C43-B09A-28F4E7470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F24CC3-53A8-534D-BDBF-16A30937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EC7385-CF6F-C34E-804D-15E97440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B10CDC1-6885-BB45-A383-64FC91BE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CF2CC-4975-9943-B3BA-3C43D389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A79584-EAC8-D845-A061-B3905776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50C77D-14F4-C549-B97A-41E92CB5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A0F500-06F3-4442-94F9-374D8FD9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F30867-1F6B-FD4C-BF9F-C3A050CB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5C9FE5-58EA-2F4C-B792-AA000D2C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1E0596-76BC-0749-850F-5EAD04FE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3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C7A27-8638-E745-99DD-BFB9455E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17369-55FE-8344-9CCB-67722367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A22EBB-81F7-0941-9372-01F8FE9C2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3AFA12-E0F0-C540-84FF-331692E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76EA05-E560-2C4C-9736-1A2FE66B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28376E-5991-8A45-8CEE-C68F98F3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6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12490-12CC-1B41-BC70-F7FB3F27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33BF64-D75D-B740-A6D0-EA9A386EF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A9B546-1CEA-6740-A3B3-1241DA635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968F18-C3D5-F243-8294-60D34EF4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B1B939-7B0C-B94D-89A8-5D2D38C4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1BDC36-A449-EF41-87F7-0305DB79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33E228-FF0D-004C-87ED-B852552A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6E6705-138F-424E-8159-E4D7EAEA2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630C9E-7D9F-0F43-8CD8-2E394291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37A9-A1B7-A34E-BA3D-7B8442F7A079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20F09F-5C51-8A48-81F6-19895E558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EC25B8-4F12-F84F-9DBC-C8A058EFC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8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516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C7314D-B5DD-C14D-BF0C-42D3929F6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228016">
            <a:off x="1523999" y="2431560"/>
            <a:ext cx="9144000" cy="1366838"/>
          </a:xfrm>
        </p:spPr>
        <p:txBody>
          <a:bodyPr>
            <a:normAutofit/>
          </a:bodyPr>
          <a:lstStyle/>
          <a:p>
            <a:r>
              <a:rPr lang="en-GB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27E32-6429-184E-9DF7-840A8E8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 বন্ধন গঠনকারী ইলেকট্রন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DFFBCF-CC5A-CE41-8DF8-A012F8D7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3905"/>
            <a:ext cx="12192000" cy="114715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পরমাণু দুটির বেজোড় ইলেকট্র পরস্পর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686"/>
            <a:ext cx="12319461" cy="4580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51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27E32-6429-184E-9DF7-840A8E8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DFFBCF-CC5A-CE41-8DF8-A012F8D7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4151"/>
            <a:ext cx="12192000" cy="584384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chemeClr val="accent3">
                  <a:lumMod val="60000"/>
                  <a:lumOff val="40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98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 smtClean="0"/>
          </a:p>
          <a:p>
            <a:pPr marL="0" indent="0">
              <a:buNone/>
            </a:pP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2">
                <a:lumMod val="20000"/>
                <a:lumOff val="80000"/>
              </a:schemeClr>
            </a:gs>
            <a:gs pos="98724">
              <a:srgbClr val="ABC0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CE328-80C4-7347-B014-0D64762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05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BC47A-B8B4-7243-A0F8-5971B52F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0531"/>
            <a:ext cx="12192000" cy="5727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 smtClean="0"/>
          </a:p>
          <a:p>
            <a:pPr marL="0" indent="0">
              <a:buNone/>
            </a:pP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গঠনকালে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অরবিটালগুলো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অধিক্রমন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4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709E1-C2F1-664E-A704-D600214A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88BE16-C0B2-2348-8277-EEF200CB5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004" y="1097280"/>
            <a:ext cx="12192000" cy="576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8B6EA-C57C-664A-A8DA-1BB99E6F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68" y="1"/>
            <a:ext cx="12192000" cy="11471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338C7A-006B-494C-8019-0F4FBBB45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7157"/>
            <a:ext cx="12169832" cy="5710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F83195-93D8-EB43-A4D3-88112DD0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D7844-6110-EE4E-A6F6-DBED7334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7281"/>
            <a:ext cx="12192000" cy="5760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0"/>
            <a:ext cx="10428577" cy="66865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59DD23D-26E8-014F-992E-E1E0FC6F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70122">
            <a:off x="396015" y="1581668"/>
            <a:ext cx="9747808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FD9BF-C6AC-F640-AF05-52E667AC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69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E7AA0-4EF0-A44A-9758-212AA8B4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6910"/>
            <a:ext cx="12192000" cy="5611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GB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rafiqulalam.nmc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04" y="1246909"/>
            <a:ext cx="4743796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567A4-444E-4C49-B253-A24B13AC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67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4ABF3D-97A4-E94D-9915-C43641373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6785"/>
            <a:ext cx="12192000" cy="551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৩য়(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 পর্যায়বৃত্ত ধর্ম ও </a:t>
            </a:r>
            <a:r>
              <a:rPr lang="en-GB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GB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C4458-6ED4-D346-83C7-D66E59AD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01"/>
            <a:ext cx="12192000" cy="11311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096B26-06AD-7E48-95B6-C19C43CE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7158"/>
            <a:ext cx="12192000" cy="57108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36771"/>
            <a:ext cx="12072938" cy="1521227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যৌগটিতে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সিগমা</a:t>
            </a:r>
            <a:r>
              <a:rPr lang="en-GB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" y="1147157"/>
            <a:ext cx="12072938" cy="41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75" y="50798"/>
            <a:ext cx="12072938" cy="1035050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27" y="1069224"/>
            <a:ext cx="12072938" cy="577215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  <a:p>
            <a:pPr algn="l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সিগমা বন্ধন কি তা বলতে পারবে।</a:t>
            </a:r>
          </a:p>
          <a:p>
            <a:pPr algn="l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সিগমা বন্ধন </a:t>
            </a:r>
            <a:r>
              <a:rPr lang="bn-IN" sz="48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গঠিত হয়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ব্যাখ্যা করতে পারবে।</a:t>
            </a:r>
          </a:p>
          <a:p>
            <a:pPr algn="l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অণুতে সিগমা বন্ধন চিহ্নিত করতে পারবে।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0DBC1-7A93-E84C-82B5-C5721541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23"/>
            <a:ext cx="12192000" cy="1325563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F6A3A8-D335-B249-BC4D-65EFA61E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6290"/>
            <a:ext cx="12192000" cy="536170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পরমাণুদ্বয়ের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বেজোড়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অধিক্রমন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38F7E-E2F6-994D-8BCA-52B00F50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4029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3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E27004-07C3-294D-A647-62340648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4030"/>
            <a:ext cx="12192000" cy="579397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2000">
                <a:schemeClr val="accent1">
                  <a:lumMod val="45000"/>
                  <a:lumOff val="5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176"/>
            <a:ext cx="12192000" cy="504582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75000"/>
                </a:schemeClr>
              </a:gs>
              <a:gs pos="4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8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A0C03-A55D-2B48-9266-E374397A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5" y="33250"/>
            <a:ext cx="12125495" cy="998162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সিগমা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বন্ধন</a:t>
            </a:r>
            <a:r>
              <a:rPr lang="bn-IN" dirty="0" smtClean="0">
                <a:solidFill>
                  <a:srgbClr val="FF0000"/>
                </a:solidFill>
              </a:rPr>
              <a:t>ের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গঠন</a:t>
            </a:r>
            <a:r>
              <a:rPr lang="bn-IN" dirty="0" smtClean="0">
                <a:solidFill>
                  <a:srgbClr val="FF0000"/>
                </a:solidFill>
              </a:rPr>
              <a:t> প্রক্রিয়া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591F1-824B-2B44-9D92-910A860A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5" y="1064662"/>
            <a:ext cx="12125495" cy="144578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বেজোড়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p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7E591F1-824B-2B44-9D92-910A860A4615}"/>
              </a:ext>
            </a:extLst>
          </p:cNvPr>
          <p:cNvSpPr txBox="1">
            <a:spLocks/>
          </p:cNvSpPr>
          <p:nvPr/>
        </p:nvSpPr>
        <p:spPr>
          <a:xfrm>
            <a:off x="33255" y="2543693"/>
            <a:ext cx="12125495" cy="777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" y="3321684"/>
            <a:ext cx="12092245" cy="3536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969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61B49-F76F-E74A-AB9E-BE9E572E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5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সগমা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শর্ত</a:t>
            </a:r>
            <a:r>
              <a:rPr lang="en-GB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F6281-6BB1-364E-BE41-C53FC281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4525"/>
            <a:ext cx="12325004" cy="5993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পরমাণুর যোজ্যতা স্তর ইলেকট্রন দ্বারা অপূর্ণ থাকতে হবে।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পরমাণুর যোজ্যতা স্তরে বেজোড় ইলেকট্রন বিশিষ্ট অরবিটাল থাকতে হবে।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ভিন্ন দুটি পরমাণুর এই বেজোড় ইলেক্ট্রনের স্পিন বিপরীতমূখী হতে হবে।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পরমাণুর অরবিটাল দুটি একই অক্ষ বরাবর কিন্তু পরস্পর বিপরীত দিকে অগ্রসর হয়ে একে অপরের উপর অধিক্রমন হতে হবে।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304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স্বাগতম সবাইকে</vt:lpstr>
      <vt:lpstr>শিক্ষক পরিচিত</vt:lpstr>
      <vt:lpstr>পাঠ পরিচিত</vt:lpstr>
      <vt:lpstr>পূর্বজ্ঞ্যান যাচাই</vt:lpstr>
      <vt:lpstr>শিখন ফল</vt:lpstr>
      <vt:lpstr>সিগমা বন্ধন</vt:lpstr>
      <vt:lpstr>সিগমা বন্ধনের উদাহরণ</vt:lpstr>
      <vt:lpstr>সিগমা বন্ধনের গঠন প্রক্রিয়া</vt:lpstr>
      <vt:lpstr>সগমা বন্ধন গঠনের শর্ত </vt:lpstr>
      <vt:lpstr>সিগমা বন্ধন গঠনকারী ইলেকট্রন</vt:lpstr>
      <vt:lpstr>একক কাজ</vt:lpstr>
      <vt:lpstr>জোড়ায় কাজ</vt:lpstr>
      <vt:lpstr>দলীয় কাজ</vt:lpstr>
      <vt:lpstr>মুল্যায়ন</vt:lpstr>
      <vt:lpstr>বাড়ীর কাজ</vt:lpstr>
      <vt:lpstr>ধন্যবাদ সবাইকে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Md Rafiqul Alam Sarker</dc:creator>
  <cp:lastModifiedBy>Md Rafiqul Alam Sarker</cp:lastModifiedBy>
  <cp:revision>51</cp:revision>
  <dcterms:created xsi:type="dcterms:W3CDTF">2020-01-16T12:26:08Z</dcterms:created>
  <dcterms:modified xsi:type="dcterms:W3CDTF">2020-01-17T14:39:55Z</dcterms:modified>
</cp:coreProperties>
</file>