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5" r:id="rId3"/>
    <p:sldId id="279" r:id="rId4"/>
    <p:sldId id="274" r:id="rId5"/>
    <p:sldId id="261" r:id="rId6"/>
    <p:sldId id="259" r:id="rId7"/>
    <p:sldId id="260" r:id="rId8"/>
    <p:sldId id="262" r:id="rId9"/>
    <p:sldId id="263" r:id="rId10"/>
    <p:sldId id="264" r:id="rId11"/>
    <p:sldId id="276" r:id="rId12"/>
    <p:sldId id="265" r:id="rId13"/>
    <p:sldId id="266" r:id="rId14"/>
    <p:sldId id="267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DFC29-75B2-4DC9-9895-E2B318E846C0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7E036-3BA0-4E86-A387-666946C156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E036-3BA0-4E86-A387-666946C1560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4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78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8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7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19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9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35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13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07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6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1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88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80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২৭-০৯-২০১৪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২৭-০৯-২০১৪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2400" y="640080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bn-BD" dirty="0" smtClean="0"/>
              <a:t>আফরোজা,রংপুর।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00800"/>
            <a:ext cx="30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03200" cmpd="tri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3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ar &amp; grass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05" y="1676400"/>
            <a:ext cx="8153400" cy="5050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067" y="158958"/>
            <a:ext cx="87166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15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BD" sz="115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15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9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-chain_and_food-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95" y="0"/>
            <a:ext cx="8839200" cy="6400800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42556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B\Downloads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8382000" cy="4800600"/>
          </a:xfrm>
          <a:prstGeom prst="rect">
            <a:avLst/>
          </a:prstGeom>
          <a:noFill/>
        </p:spPr>
      </p:pic>
      <p:sp>
        <p:nvSpPr>
          <p:cNvPr id="79" name="Rectangle 78"/>
          <p:cNvSpPr/>
          <p:nvPr/>
        </p:nvSpPr>
        <p:spPr>
          <a:xfrm>
            <a:off x="533400" y="5943600"/>
            <a:ext cx="83820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হতে খাদ্যশৃঙ্খল গুলো উল্লেখ করে খাদ্যজাল তৈরী কর।   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33600" y="152400"/>
            <a:ext cx="5715000" cy="52322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কাজঃ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Doel-1612i3\Downloads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/>
          <p:cNvCxnSpPr/>
          <p:nvPr/>
        </p:nvCxnSpPr>
        <p:spPr>
          <a:xfrm>
            <a:off x="1600200" y="914400"/>
            <a:ext cx="5257800" cy="26670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1028700" y="1485900"/>
            <a:ext cx="9906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-647700" y="2400300"/>
            <a:ext cx="31242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524000" y="990600"/>
            <a:ext cx="3429000" cy="25146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00200" y="838200"/>
            <a:ext cx="4724400" cy="1981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67494" y="2094706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1143000" y="1447800"/>
            <a:ext cx="2819400" cy="20574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1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95400"/>
            <a:ext cx="4966855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 খাদ্যশৃঙ্খলটি সঠিক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905000"/>
            <a:ext cx="70866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ফাইটোপ্লাঙ্কটন        ছোট মাছ       জুয়োপ্লাঙ্কটন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590800"/>
            <a:ext cx="68580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শামুক        মাছ        ক্ষুদিপানা  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505200"/>
            <a:ext cx="67818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ফল         পতঙ্গ        পাখি          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6493667"/>
            <a:ext cx="19812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057400"/>
            <a:ext cx="4191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19400"/>
            <a:ext cx="457200" cy="3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543800" y="4267200"/>
            <a:ext cx="41910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81400"/>
            <a:ext cx="5334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971800" y="457200"/>
            <a:ext cx="2667000" cy="646331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মূল্যায়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endParaRPr lang="en-US" sz="36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895600" y="220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24400" y="2209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28800" y="2971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24200" y="2971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00200" y="3884612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200400" y="3810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76400" y="4724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7200" y="4376305"/>
            <a:ext cx="685800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        কচ্ছপ         ছোট মাছ                  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276600" y="4724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628274" y="472821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9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1451" y="291703"/>
            <a:ext cx="2763549" cy="919401"/>
          </a:xfrm>
          <a:prstGeom prst="round2Diag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791200"/>
            <a:ext cx="7543800" cy="578882"/>
          </a:xfrm>
          <a:prstGeom prst="round2DiagRect">
            <a:avLst/>
          </a:prstGeom>
          <a:solidFill>
            <a:schemeClr val="accent3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সুন্দরবনের বাস্তুতন্ত্রের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ভিত্তিতে খাদ্যজালের প্রবাহ চিত্র আঁক ।</a:t>
            </a: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B\Downloads\sundarban_tr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90750"/>
            <a:ext cx="8953500" cy="3143250"/>
          </a:xfrm>
          <a:prstGeom prst="rect">
            <a:avLst/>
          </a:prstGeom>
          <a:noFill/>
        </p:spPr>
      </p:pic>
      <p:pic>
        <p:nvPicPr>
          <p:cNvPr id="1027" name="Picture 3" descr="C:\Users\PB\Downloads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1043" y="228600"/>
            <a:ext cx="3068456" cy="1828800"/>
          </a:xfrm>
          <a:prstGeom prst="rect">
            <a:avLst/>
          </a:prstGeom>
          <a:noFill/>
        </p:spPr>
      </p:pic>
      <p:pic>
        <p:nvPicPr>
          <p:cNvPr id="1028" name="Picture 4" descr="C:\Users\PB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266700"/>
            <a:ext cx="2552700" cy="1790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0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-28074"/>
            <a:ext cx="8382000" cy="221599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115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4648200" cy="309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518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809298"/>
            <a:ext cx="4886325" cy="204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</a:t>
            </a:r>
            <a:endParaRPr lang="bn-BD" sz="37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41678"/>
            <a:ext cx="5114925" cy="44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482" y="228600"/>
            <a:ext cx="7408718" cy="186204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11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667000"/>
            <a:ext cx="4724400" cy="280076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চতুর্দশ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63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95600" y="651164"/>
            <a:ext cx="2819400" cy="68926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b="1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8153400" cy="32316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--- </a:t>
            </a:r>
          </a:p>
          <a:p>
            <a:pPr marL="514350" indent="-514350">
              <a:buFontTx/>
              <a:buAutoNum type="arabicPeriod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শৃঙ্খল কী তা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  । </a:t>
            </a:r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Tx/>
              <a:buAutoNum type="arabicPeriod"/>
            </a:pPr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বাস্তুতন্ত্রে সকল জীব পুষ্টি চাহিদার জন্য কেমন করে ধারাবাহিক ভাবে সংযুক্ত তা ব্যাখ্যা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পারবে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খাদ্যজাল কী এবং কীভাবে গঠিত হচ্ছে তা বর্ণনা করতে পারবে।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38780"/>
            <a:ext cx="7696200" cy="52322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 কোন প্রাণী কোন ধরনের খাদ্য খেয়ে বেঁচে আছে?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C:\Users\PB\Downloads\ecotoxicity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85" y="838200"/>
            <a:ext cx="9095293" cy="563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371600"/>
            <a:ext cx="9144000" cy="52322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জলে ভাসমান উদ্ভিদ উৎস থেকে শুরু করে প্রাণীগুলো একে অন্যকে খেয়ে বেঁচে আছে।  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79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PB\Downloads\sundarbans_de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3350"/>
            <a:ext cx="8763000" cy="65722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9438" y="3810000"/>
            <a:ext cx="6808274" cy="120032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7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শৃঙ্খল ও খাদ্যজাল</a:t>
            </a:r>
            <a:endParaRPr lang="en-US" sz="7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521005"/>
            <a:ext cx="4724400" cy="212365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শিরোনাম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2761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PB\Downloads\photo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400" y="1828800"/>
            <a:ext cx="6477000" cy="388620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12" name="TextBox 11"/>
          <p:cNvSpPr txBox="1"/>
          <p:nvPr/>
        </p:nvSpPr>
        <p:spPr>
          <a:xfrm>
            <a:off x="304800" y="3581400"/>
            <a:ext cx="1143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32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419600"/>
            <a:ext cx="10668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পানি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4038600"/>
            <a:ext cx="16002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শর্করা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5181601"/>
            <a:ext cx="1143000" cy="646331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2800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28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914400"/>
            <a:ext cx="3886200" cy="646331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সবুজ উদ্ভিদ উৎপাদক</a:t>
            </a:r>
            <a:endParaRPr lang="en-US" sz="36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228600"/>
            <a:ext cx="3886200" cy="52322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শক্তির উৎস কোথায়?</a:t>
            </a:r>
            <a:endParaRPr lang="en-US" sz="28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7" descr="C:\Users\PB\Downloads\Grasshop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1" y="990600"/>
            <a:ext cx="3352800" cy="2691528"/>
          </a:xfrm>
          <a:prstGeom prst="ellipse">
            <a:avLst/>
          </a:prstGeom>
          <a:solidFill>
            <a:schemeClr val="accent3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1" name="Group 20"/>
          <p:cNvGrpSpPr/>
          <p:nvPr/>
        </p:nvGrpSpPr>
        <p:grpSpPr>
          <a:xfrm>
            <a:off x="2667000" y="2057400"/>
            <a:ext cx="3124200" cy="1219200"/>
            <a:chOff x="3450798" y="2209800"/>
            <a:chExt cx="3124200" cy="1219200"/>
          </a:xfrm>
          <a:solidFill>
            <a:schemeClr val="accent3"/>
          </a:solidFill>
        </p:grpSpPr>
        <p:sp>
          <p:nvSpPr>
            <p:cNvPr id="19" name="Bent-Up Arrow 18"/>
            <p:cNvSpPr/>
            <p:nvPr/>
          </p:nvSpPr>
          <p:spPr>
            <a:xfrm rot="5400000" flipH="1">
              <a:off x="4430499" y="1306299"/>
              <a:ext cx="1219200" cy="3026201"/>
            </a:xfrm>
            <a:prstGeom prst="bentUpArrow">
              <a:avLst>
                <a:gd name="adj1" fmla="val 35776"/>
                <a:gd name="adj2" fmla="val 35792"/>
                <a:gd name="adj3" fmla="val 32595"/>
              </a:avLst>
            </a:prstGeom>
            <a:grp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50798" y="2362200"/>
              <a:ext cx="312420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কোনো প্রাণী কি তা পারে?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7200" y="5983069"/>
            <a:ext cx="8305800" cy="646331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প্রথম স্তরের খাদক প্রাণী খাদ্যের জন্য উৎপাদকের উপর নির্ভরশীল</a:t>
            </a:r>
            <a:endParaRPr lang="en-US" sz="36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9668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PB\Downloads\short toed snake eagl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8425" y="2286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5" descr="C:\Users\PB\Downloads\frog eating insec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667000"/>
            <a:ext cx="3200400" cy="2093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6" descr="C:\Users\PB\Downloads\frog_snak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8377" y="914400"/>
            <a:ext cx="3104823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7" descr="C:\Users\PB\Downloads\Grasshopp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2643" y="4267200"/>
            <a:ext cx="3227325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8" descr="C:\Users\PB\Downloads\img_3250.jpg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457200" y="2895600"/>
            <a:ext cx="2514600" cy="3544763"/>
          </a:xfrm>
          <a:prstGeom prst="rect">
            <a:avLst/>
          </a:prstGeom>
          <a:noFill/>
        </p:spPr>
      </p:pic>
      <p:sp>
        <p:nvSpPr>
          <p:cNvPr id="21" name="Down Arrow 20"/>
          <p:cNvSpPr/>
          <p:nvPr/>
        </p:nvSpPr>
        <p:spPr>
          <a:xfrm rot="14753943">
            <a:off x="6708008" y="1758544"/>
            <a:ext cx="384416" cy="608091"/>
          </a:xfrm>
          <a:prstGeom prst="downArrow">
            <a:avLst>
              <a:gd name="adj1" fmla="val 50000"/>
              <a:gd name="adj2" fmla="val 496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3124200" y="5791200"/>
            <a:ext cx="533400" cy="381000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8814150">
            <a:off x="6597229" y="4872336"/>
            <a:ext cx="639856" cy="279732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3946350">
            <a:off x="5409047" y="3156642"/>
            <a:ext cx="655113" cy="394509"/>
          </a:xfrm>
          <a:prstGeom prst="rightArrow">
            <a:avLst>
              <a:gd name="adj1" fmla="val 50000"/>
              <a:gd name="adj2" fmla="val 4806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5" name="Picture 2" descr="C:\Users\Doel-1612i3\Downloads\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/>
        </p:nvCxnSpPr>
        <p:spPr>
          <a:xfrm rot="16200000" flipH="1">
            <a:off x="609600" y="1905000"/>
            <a:ext cx="1981200" cy="304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114300" y="1943100"/>
            <a:ext cx="2209800" cy="457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876300" y="1714500"/>
            <a:ext cx="2514600" cy="12192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42900" y="2095500"/>
            <a:ext cx="2057400" cy="1588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647700" y="1714500"/>
            <a:ext cx="2286000" cy="68580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57200" y="2438400"/>
            <a:ext cx="1676400" cy="52322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উৎপাদক </a:t>
            </a:r>
            <a:endParaRPr lang="en-US" sz="28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200400" y="1066800"/>
            <a:ext cx="685800" cy="5259388"/>
            <a:chOff x="3276600" y="1066800"/>
            <a:chExt cx="685800" cy="5259388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648494" y="3695700"/>
              <a:ext cx="5257006" cy="79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276600" y="6324600"/>
              <a:ext cx="685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276600" y="1066800"/>
              <a:ext cx="685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 rot="16200000">
            <a:off x="3024071" y="3148131"/>
            <a:ext cx="998991" cy="64633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খাদক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133600" y="152401"/>
            <a:ext cx="3581400" cy="584775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শৃঙ্খল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76400" y="3886200"/>
            <a:ext cx="5257800" cy="523220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স্তরের খাদক খায় ১ম স্তরের খাদককে।</a:t>
            </a:r>
            <a:endParaRPr lang="en-US" sz="3600" b="1" baseline="-25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 rot="16682489">
            <a:off x="737133" y="1285087"/>
            <a:ext cx="1156258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6200" y="6091535"/>
            <a:ext cx="8991600" cy="52322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শক্তির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স্থানান্তর হচ্ছে। বাস্তুতন্ত্রে সকল জীব </a:t>
            </a:r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পুষ্টির চাহিদার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 থেকে ধারাবাহিক ভাবে যুক্ত।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65816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75" grpId="0" animBg="1"/>
      <p:bldP spid="76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B\Downloads\90987_html_64dee60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511" y="784152"/>
            <a:ext cx="8698889" cy="592144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733800" y="6096000"/>
            <a:ext cx="4648200" cy="523220"/>
          </a:xfrm>
          <a:custGeom>
            <a:avLst/>
            <a:gdLst>
              <a:gd name="connsiteX0" fmla="*/ 0 w 5791196"/>
              <a:gd name="connsiteY0" fmla="*/ 0 h 584775"/>
              <a:gd name="connsiteX1" fmla="*/ 5791196 w 5791196"/>
              <a:gd name="connsiteY1" fmla="*/ 0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84775"/>
              <a:gd name="connsiteX1" fmla="*/ 5777341 w 5791196"/>
              <a:gd name="connsiteY1" fmla="*/ 96982 h 584775"/>
              <a:gd name="connsiteX2" fmla="*/ 5791196 w 5791196"/>
              <a:gd name="connsiteY2" fmla="*/ 584775 h 584775"/>
              <a:gd name="connsiteX3" fmla="*/ 0 w 5791196"/>
              <a:gd name="connsiteY3" fmla="*/ 584775 h 584775"/>
              <a:gd name="connsiteX4" fmla="*/ 0 w 5791196"/>
              <a:gd name="connsiteY4" fmla="*/ 0 h 584775"/>
              <a:gd name="connsiteX0" fmla="*/ 0 w 5791196"/>
              <a:gd name="connsiteY0" fmla="*/ 0 h 501647"/>
              <a:gd name="connsiteX1" fmla="*/ 5777341 w 5791196"/>
              <a:gd name="connsiteY1" fmla="*/ 13854 h 501647"/>
              <a:gd name="connsiteX2" fmla="*/ 5791196 w 5791196"/>
              <a:gd name="connsiteY2" fmla="*/ 501647 h 501647"/>
              <a:gd name="connsiteX3" fmla="*/ 0 w 5791196"/>
              <a:gd name="connsiteY3" fmla="*/ 501647 h 501647"/>
              <a:gd name="connsiteX4" fmla="*/ 0 w 5791196"/>
              <a:gd name="connsiteY4" fmla="*/ 0 h 501647"/>
              <a:gd name="connsiteX0" fmla="*/ 0 w 5777341"/>
              <a:gd name="connsiteY0" fmla="*/ 0 h 501647"/>
              <a:gd name="connsiteX1" fmla="*/ 5777341 w 5777341"/>
              <a:gd name="connsiteY1" fmla="*/ 13854 h 501647"/>
              <a:gd name="connsiteX2" fmla="*/ 5749633 w 5777341"/>
              <a:gd name="connsiteY2" fmla="*/ 376956 h 501647"/>
              <a:gd name="connsiteX3" fmla="*/ 0 w 5777341"/>
              <a:gd name="connsiteY3" fmla="*/ 501647 h 501647"/>
              <a:gd name="connsiteX4" fmla="*/ 0 w 5777341"/>
              <a:gd name="connsiteY4" fmla="*/ 0 h 501647"/>
              <a:gd name="connsiteX0" fmla="*/ 0 w 5777341"/>
              <a:gd name="connsiteY0" fmla="*/ 0 h 404665"/>
              <a:gd name="connsiteX1" fmla="*/ 5777341 w 5777341"/>
              <a:gd name="connsiteY1" fmla="*/ 13854 h 404665"/>
              <a:gd name="connsiteX2" fmla="*/ 5749633 w 5777341"/>
              <a:gd name="connsiteY2" fmla="*/ 376956 h 404665"/>
              <a:gd name="connsiteX3" fmla="*/ 0 w 5777341"/>
              <a:gd name="connsiteY3" fmla="*/ 404665 h 404665"/>
              <a:gd name="connsiteX4" fmla="*/ 0 w 5777341"/>
              <a:gd name="connsiteY4" fmla="*/ 0 h 404665"/>
              <a:gd name="connsiteX0" fmla="*/ 0 w 5777342"/>
              <a:gd name="connsiteY0" fmla="*/ 0 h 446229"/>
              <a:gd name="connsiteX1" fmla="*/ 5777341 w 5777342"/>
              <a:gd name="connsiteY1" fmla="*/ 13854 h 446229"/>
              <a:gd name="connsiteX2" fmla="*/ 5777342 w 5777342"/>
              <a:gd name="connsiteY2" fmla="*/ 446229 h 446229"/>
              <a:gd name="connsiteX3" fmla="*/ 0 w 5777342"/>
              <a:gd name="connsiteY3" fmla="*/ 404665 h 446229"/>
              <a:gd name="connsiteX4" fmla="*/ 0 w 5777342"/>
              <a:gd name="connsiteY4" fmla="*/ 0 h 446229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69272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  <a:gd name="connsiteX0" fmla="*/ 0 w 5777342"/>
              <a:gd name="connsiteY0" fmla="*/ 0 h 473938"/>
              <a:gd name="connsiteX1" fmla="*/ 5777341 w 5777342"/>
              <a:gd name="connsiteY1" fmla="*/ 13854 h 473938"/>
              <a:gd name="connsiteX2" fmla="*/ 5777342 w 5777342"/>
              <a:gd name="connsiteY2" fmla="*/ 446229 h 473938"/>
              <a:gd name="connsiteX3" fmla="*/ 0 w 5777342"/>
              <a:gd name="connsiteY3" fmla="*/ 473938 h 473938"/>
              <a:gd name="connsiteX4" fmla="*/ 0 w 5777342"/>
              <a:gd name="connsiteY4" fmla="*/ 0 h 473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7342" h="473938">
                <a:moveTo>
                  <a:pt x="0" y="0"/>
                </a:moveTo>
                <a:lnTo>
                  <a:pt x="5777341" y="13854"/>
                </a:lnTo>
                <a:cubicBezTo>
                  <a:pt x="5777341" y="157979"/>
                  <a:pt x="5777342" y="302104"/>
                  <a:pt x="5777342" y="446229"/>
                </a:cubicBezTo>
                <a:lnTo>
                  <a:pt x="0" y="4739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খাদ্য শৃঙ্খল পরস্পর সম্পর্কযুক্ত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6106180"/>
            <a:ext cx="2514600" cy="52322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শৃঙ্খল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2514600"/>
            <a:ext cx="2667000" cy="584775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 জাল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177225"/>
            <a:ext cx="5410200" cy="52322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দেখছ?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1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243</Words>
  <Application>Microsoft Office PowerPoint</Application>
  <PresentationFormat>On-screen Show (4:3)</PresentationFormat>
  <Paragraphs>52</Paragraphs>
  <Slides>14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NikoshBAN</vt:lpstr>
      <vt:lpstr>SutonnyMJ</vt:lpstr>
      <vt:lpstr>Vrinda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abul</dc:title>
  <dc:creator>SRDL ABUL KALAM</dc:creator>
  <cp:lastModifiedBy>HS99N72</cp:lastModifiedBy>
  <cp:revision>34</cp:revision>
  <dcterms:created xsi:type="dcterms:W3CDTF">2006-08-16T00:00:00Z</dcterms:created>
  <dcterms:modified xsi:type="dcterms:W3CDTF">2019-12-16T02:26:22Z</dcterms:modified>
</cp:coreProperties>
</file>