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93" r:id="rId2"/>
    <p:sldId id="295" r:id="rId3"/>
    <p:sldId id="296" r:id="rId4"/>
    <p:sldId id="297" r:id="rId5"/>
    <p:sldId id="298" r:id="rId6"/>
    <p:sldId id="300" r:id="rId7"/>
    <p:sldId id="302" r:id="rId8"/>
    <p:sldId id="303" r:id="rId9"/>
    <p:sldId id="304" r:id="rId10"/>
    <p:sldId id="305" r:id="rId11"/>
    <p:sldId id="307" r:id="rId12"/>
    <p:sldId id="309" r:id="rId13"/>
    <p:sldId id="310" r:id="rId14"/>
    <p:sldId id="311" r:id="rId15"/>
    <p:sldId id="312" r:id="rId16"/>
    <p:sldId id="313" r:id="rId17"/>
    <p:sldId id="314" r:id="rId18"/>
    <p:sldId id="290" r:id="rId19"/>
    <p:sldId id="265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 snapToGrid="0">
      <p:cViewPr>
        <p:scale>
          <a:sx n="60" d="100"/>
          <a:sy n="60" d="100"/>
        </p:scale>
        <p:origin x="-98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6E323-18BA-458E-A8F6-18248ADE4D63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6B38F-35F1-4642-8525-20AEABC1E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2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1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7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5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9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0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6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03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04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9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10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1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6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9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3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FDFFFC-A618-432F-8D48-6F9236CBA428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2D0B15-F873-40BA-8D0B-535E668A9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0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450" y="1133475"/>
            <a:ext cx="628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</a:rPr>
              <a:t>সবাইকে লাল গোলাপের শুভেচ্ছা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885950"/>
            <a:ext cx="3357563" cy="32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828675"/>
            <a:ext cx="3609975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 </a:t>
            </a:r>
            <a:r>
              <a:rPr lang="bn-BD" sz="5400" dirty="0" smtClean="0">
                <a:solidFill>
                  <a:srgbClr val="C00000"/>
                </a:solidFill>
              </a:rPr>
              <a:t>মূল্যায়ন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8360" y="4261677"/>
            <a:ext cx="804862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</a:rPr>
              <a:t>বোর্ডের মধ্যে বিয়োগ দিয়ে ছাত্র ছাত্রীদের </a:t>
            </a:r>
            <a:r>
              <a:rPr lang="en-US" sz="3200" dirty="0" err="1" smtClean="0">
                <a:solidFill>
                  <a:srgbClr val="002060"/>
                </a:solidFill>
              </a:rPr>
              <a:t>খাতা</a:t>
            </a:r>
            <a:r>
              <a:rPr lang="bn-BD" sz="3200" dirty="0" smtClean="0">
                <a:solidFill>
                  <a:srgbClr val="002060"/>
                </a:solidFill>
              </a:rPr>
              <a:t>য় করতে বলব।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2579" y="2380593"/>
            <a:ext cx="2900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</a:rPr>
              <a:t>৮-৪=  ?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1228" y="2472926"/>
            <a:ext cx="260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</a:rPr>
              <a:t>৯-৩= ?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24" y="2770274"/>
            <a:ext cx="3426701" cy="2826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4179" y="1198179"/>
            <a:ext cx="619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</a:rPr>
              <a:t>সবাইকে ধন্যবাদ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1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0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2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8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5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3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1425" y="1038225"/>
            <a:ext cx="2352674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0753" y="2224385"/>
            <a:ext cx="65246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</a:rPr>
              <a:t>মোঃ আজহারুল ইসলাম</a:t>
            </a:r>
          </a:p>
          <a:p>
            <a:r>
              <a:rPr lang="bn-BD" sz="4000" dirty="0" smtClean="0">
                <a:solidFill>
                  <a:srgbClr val="0070C0"/>
                </a:solidFill>
              </a:rPr>
              <a:t>সহকারি শিক্ষক </a:t>
            </a:r>
          </a:p>
          <a:p>
            <a:r>
              <a:rPr lang="bn-BD" sz="4000" dirty="0" smtClean="0">
                <a:solidFill>
                  <a:srgbClr val="C00000"/>
                </a:solidFill>
              </a:rPr>
              <a:t>১৩ নং মধ্য কালিপুর সরকারি প্রাথমিক বিদ্যালয়</a:t>
            </a:r>
          </a:p>
          <a:p>
            <a:r>
              <a:rPr lang="bn-BD" sz="4000" dirty="0" smtClean="0">
                <a:solidFill>
                  <a:srgbClr val="C00000"/>
                </a:solidFill>
              </a:rPr>
              <a:t>মতলব উত্তর, চাঁদপুর ।</a:t>
            </a:r>
          </a:p>
        </p:txBody>
      </p:sp>
    </p:spTree>
    <p:extLst>
      <p:ext uri="{BB962C8B-B14F-4D97-AF65-F5344CB8AC3E}">
        <p14:creationId xmlns:p14="http://schemas.microsoft.com/office/powerpoint/2010/main" val="3401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0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150" y="773043"/>
            <a:ext cx="2905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পাঠ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পরিচিতি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7550" y="1652379"/>
            <a:ext cx="4686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</a:rPr>
              <a:t>শ্রেনিঃপ্রথম</a:t>
            </a:r>
          </a:p>
          <a:p>
            <a:r>
              <a:rPr lang="bn-BD" sz="4000" dirty="0" smtClean="0">
                <a:solidFill>
                  <a:srgbClr val="002060"/>
                </a:solidFill>
              </a:rPr>
              <a:t>বিষয়ঃ গনিত</a:t>
            </a:r>
          </a:p>
          <a:p>
            <a:r>
              <a:rPr lang="bn-BD" sz="4000" dirty="0" smtClean="0">
                <a:solidFill>
                  <a:srgbClr val="002060"/>
                </a:solidFill>
              </a:rPr>
              <a:t>পাঠঃবিয়োগ</a:t>
            </a:r>
          </a:p>
          <a:p>
            <a:r>
              <a:rPr lang="bn-BD" sz="4000" dirty="0" smtClean="0">
                <a:solidFill>
                  <a:srgbClr val="002060"/>
                </a:solidFill>
              </a:rPr>
              <a:t>পাঠ্যাংশঃপৃষ্ঠা (৭১)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0449" y="1190625"/>
            <a:ext cx="250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</a:rPr>
              <a:t>শিখনফল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325" y="1898511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</a:rPr>
              <a:t>১০.1.1 একগুচ্ছ উপকরণ থেকে কয়েকটি উপকরণ বাদ দিলে কয়টি থাকে তা সংখ্যায় প্রকাশ করতে পারবে।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48" y="2908012"/>
            <a:ext cx="6619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10.1.5 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সংখ্যার বিয়োগকে ছবির মাধ্যমে প্রকাশ করতে পারবে।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550" y="904875"/>
            <a:ext cx="511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52825" y="803761"/>
            <a:ext cx="260985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পূর্বজ্ঞান যাচাই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09" y="2152651"/>
            <a:ext cx="745066" cy="1570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09" y="3827976"/>
            <a:ext cx="745066" cy="15705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149988"/>
            <a:ext cx="7445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3875601"/>
            <a:ext cx="7445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43" y="2073787"/>
            <a:ext cx="7445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5" y="3875601"/>
            <a:ext cx="7445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5" y="2073787"/>
            <a:ext cx="7445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0413" y="5589025"/>
            <a:ext cx="196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উত্তর</a:t>
            </a:r>
            <a:r>
              <a:rPr lang="en-US" sz="3200" b="1" dirty="0"/>
              <a:t> ৭টি?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6468" y="1534973"/>
            <a:ext cx="433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0308" y="2937926"/>
            <a:ext cx="4627835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এখানে</a:t>
            </a:r>
            <a:r>
              <a:rPr lang="en-US" sz="5400" dirty="0" smtClean="0"/>
              <a:t> </a:t>
            </a:r>
            <a:r>
              <a:rPr lang="en-US" sz="5400" dirty="0" err="1" smtClean="0"/>
              <a:t>কতটি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পাখি</a:t>
            </a:r>
            <a:r>
              <a:rPr lang="en-US" sz="5400" dirty="0" smtClean="0"/>
              <a:t> 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85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657225"/>
            <a:ext cx="326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</a:rPr>
              <a:t>পাঠ ঘোষণা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9950" y="2124074"/>
            <a:ext cx="412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</a:rPr>
              <a:t>বিয়োগের ধারনা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661" y="784797"/>
            <a:ext cx="3095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</a:rPr>
              <a:t>পাঠ উপস্থাপণ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3113227"/>
            <a:ext cx="2390775" cy="778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3437" y="2198331"/>
            <a:ext cx="4471987" cy="199280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23" y="2588473"/>
            <a:ext cx="2390775" cy="778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12623" y="2198333"/>
            <a:ext cx="2390775" cy="19928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81" y="2658103"/>
            <a:ext cx="2390775" cy="7786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9" y="2274337"/>
            <a:ext cx="2157412" cy="70266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62600" y="5695950"/>
            <a:ext cx="282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উত্তরঃ ৬টি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05425" y="2625669"/>
            <a:ext cx="95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</a:rPr>
              <a:t>থেকে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3398" y="2705421"/>
            <a:ext cx="2207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</a:rPr>
              <a:t>বাদ দিলে কয়টি থাকবে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6547" y="704314"/>
            <a:ext cx="329564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</a:rPr>
              <a:t>৮- ৫= ?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547" y="4405312"/>
            <a:ext cx="554355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উত্তরঃ ৩</a:t>
            </a:r>
            <a:endParaRPr lang="en-US" sz="6000" dirty="0"/>
          </a:p>
        </p:txBody>
      </p:sp>
      <p:pic>
        <p:nvPicPr>
          <p:cNvPr id="6" name="Picture 2" descr="C:\Users\Dpe\Desktop\Software Ict1\collection of picture\fruits\a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4" y="2399942"/>
            <a:ext cx="765021" cy="1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pe\Desktop\Software Ict1\collection of picture\fruits\a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4" y="2452687"/>
            <a:ext cx="8477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pe\Desktop\Software Ict1\collection of picture\fruits\a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0" y="2267126"/>
            <a:ext cx="8477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pe\Desktop\Software Ict1\collection of picture\fruits\a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55" y="2267127"/>
            <a:ext cx="8477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926680" y="1904643"/>
            <a:ext cx="4224339" cy="2267483"/>
            <a:chOff x="3262311" y="1990723"/>
            <a:chExt cx="4224339" cy="2267483"/>
          </a:xfrm>
        </p:grpSpPr>
        <p:pic>
          <p:nvPicPr>
            <p:cNvPr id="11" name="Picture 2" descr="C:\Users\Dpe\Desktop\Software Ict1\collection of picture\fruits\aa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311" y="2305581"/>
              <a:ext cx="847725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Dpe\Desktop\Software Ict1\collection of picture\fruits\aa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036" y="2219501"/>
              <a:ext cx="847725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Dpe\Desktop\Software Ict1\collection of picture\fruits\aa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597" y="2267127"/>
              <a:ext cx="847725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Dpe\Desktop\Software Ict1\collection of picture\fruits\aa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22" y="2133600"/>
              <a:ext cx="847725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Dpe\Desktop\Software Ict1\collection of picture\fruits\aa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925" y="1990723"/>
              <a:ext cx="847725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748704" y="1508729"/>
            <a:ext cx="5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2825" y="676275"/>
            <a:ext cx="36195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দলীয় কাজ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9674" y="1555611"/>
            <a:ext cx="8458199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৫টি আম থেকে ১টি আম বাদ দিলে কত টি আম থকবে ?</a:t>
            </a:r>
          </a:p>
          <a:p>
            <a:r>
              <a:rPr lang="bn-BD" sz="3200" dirty="0" smtClean="0"/>
              <a:t>১টি ঝুড়িতে ৮ টি আম তা থেকে ৪ টি আম একজনকে দেওয়া হলো ঝুড়িতে আর কত গুলো আম রইল?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71650" y="3295649"/>
            <a:ext cx="7553325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</a:rPr>
              <a:t>এই কাজগুলো ছাত্র ছাত্রীদের দুটি দলে ভাগ করে করতে দিব।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091" y="1666875"/>
            <a:ext cx="46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4359" y="2017275"/>
            <a:ext cx="73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36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1294</TotalTime>
  <Words>158</Words>
  <Application>Microsoft Office PowerPoint</Application>
  <PresentationFormat>Custom</PresentationFormat>
  <Paragraphs>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153</cp:revision>
  <dcterms:created xsi:type="dcterms:W3CDTF">2020-01-07T05:39:01Z</dcterms:created>
  <dcterms:modified xsi:type="dcterms:W3CDTF">2020-01-15T04:34:06Z</dcterms:modified>
</cp:coreProperties>
</file>