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61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70AC4-3EC3-44A2-ACF6-844991137FF3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498CF-89BE-48D3-9983-720ACC3AE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16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498CF-89BE-48D3-9983-720ACC3AEA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28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498CF-89BE-48D3-9983-720ACC3AEA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17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4821-CC35-4DC2-8403-DCF94A15F0BA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26C0-96E8-466C-BF70-13A349AF3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32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4821-CC35-4DC2-8403-DCF94A15F0BA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26C0-96E8-466C-BF70-13A349AF3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7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4821-CC35-4DC2-8403-DCF94A15F0BA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26C0-96E8-466C-BF70-13A349AF3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33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4821-CC35-4DC2-8403-DCF94A15F0BA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26C0-96E8-466C-BF70-13A349AF3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94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4821-CC35-4DC2-8403-DCF94A15F0BA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26C0-96E8-466C-BF70-13A349AF3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87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4821-CC35-4DC2-8403-DCF94A15F0BA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26C0-96E8-466C-BF70-13A349AF3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72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4821-CC35-4DC2-8403-DCF94A15F0BA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26C0-96E8-466C-BF70-13A349AF3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6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4821-CC35-4DC2-8403-DCF94A15F0BA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26C0-96E8-466C-BF70-13A349AF3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61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4821-CC35-4DC2-8403-DCF94A15F0BA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26C0-96E8-466C-BF70-13A349AF3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99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4821-CC35-4DC2-8403-DCF94A15F0BA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26C0-96E8-466C-BF70-13A349AF3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27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4821-CC35-4DC2-8403-DCF94A15F0BA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26C0-96E8-466C-BF70-13A349AF3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84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54821-CC35-4DC2-8403-DCF94A15F0BA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F26C0-96E8-466C-BF70-13A349AF3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336939"/>
              </p:ext>
            </p:extLst>
          </p:nvPr>
        </p:nvGraphicFramePr>
        <p:xfrm>
          <a:off x="2169269" y="56222"/>
          <a:ext cx="9873574" cy="7405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Presentation" r:id="rId3" imgW="4762440" imgH="3571920" progId="PowerPoint.Show.12">
                  <p:embed/>
                </p:oleObj>
              </mc:Choice>
              <mc:Fallback>
                <p:oleObj name="Presentation" r:id="rId3" imgW="4762440" imgH="357192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9269" y="56222"/>
                        <a:ext cx="9873574" cy="7405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54827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3745" y="807396"/>
            <a:ext cx="5340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জোড়ায় কাজ 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293" y="1724634"/>
            <a:ext cx="5914418" cy="34462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0979" y="5914417"/>
            <a:ext cx="6634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বায়ুর উপস্থিতি আছে তা বর্ণ্না কর।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2584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2138" y="491407"/>
            <a:ext cx="61558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/>
              <a:t>নিচের ছবিতে </a:t>
            </a:r>
            <a:r>
              <a:rPr lang="bn-IN" sz="4000" dirty="0" smtClean="0"/>
              <a:t>কী কী </a:t>
            </a:r>
            <a:r>
              <a:rPr lang="bn-IN" sz="4000" dirty="0"/>
              <a:t>দেখছ?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269" y="1980412"/>
            <a:ext cx="5270607" cy="36908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55" y="1727260"/>
            <a:ext cx="5549731" cy="394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4787" y="345491"/>
            <a:ext cx="61558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/>
              <a:t>নিচের ছবিতে কী কী দেখছ?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8" y="1517516"/>
            <a:ext cx="11395409" cy="333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3243" y="2188724"/>
            <a:ext cx="2529191" cy="709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71217" y="437744"/>
            <a:ext cx="4387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দলগত কাজ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750979" y="5398851"/>
            <a:ext cx="9182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আমাদের জীবনে বায়ুর গুরুত্ব কী লেখ?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013" y="1431937"/>
            <a:ext cx="5846323" cy="334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5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8570" y="466928"/>
            <a:ext cx="5301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বাড়ির কাজ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90664" y="5155660"/>
            <a:ext cx="10486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বায়ুর উপস্তিতি আছে এমন ৫টি তালিকা তৈরি করে নিয়ে আসবে।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764" y="1731269"/>
            <a:ext cx="3849140" cy="26658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35" y="1760706"/>
            <a:ext cx="4655381" cy="260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3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1796" y="671209"/>
            <a:ext cx="7276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আজকের পাঠে সবাইকে ধব্য বাদ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76" y="1770889"/>
            <a:ext cx="6089515" cy="456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8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96375" y="468870"/>
            <a:ext cx="8490625" cy="5416868"/>
            <a:chOff x="272375" y="468869"/>
            <a:chExt cx="8490625" cy="5416868"/>
          </a:xfrm>
        </p:grpSpPr>
        <p:sp>
          <p:nvSpPr>
            <p:cNvPr id="16" name="TextBox 15"/>
            <p:cNvSpPr txBox="1"/>
            <p:nvPr/>
          </p:nvSpPr>
          <p:spPr>
            <a:xfrm>
              <a:off x="457200" y="468869"/>
              <a:ext cx="8305800" cy="541686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r>
                <a:rPr lang="bn-BD" sz="3600" u="sng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শিক্ষক পরিচিতিঃ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আয়েশা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আক্তার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bn-BD" sz="3600" dirty="0">
                <a:solidFill>
                  <a:srgbClr val="7030A0"/>
                </a:solidFill>
                <a:latin typeface="ArhialkhanMJ" pitchFamily="2" charset="0"/>
                <a:cs typeface="NikoshBAN" pitchFamily="2" charset="0"/>
              </a:endParaRPr>
            </a:p>
            <a:p>
              <a:pPr lvl="6">
                <a:lnSpc>
                  <a:spcPct val="150000"/>
                </a:lnSpc>
              </a:pPr>
              <a:r>
                <a:rPr lang="bn-BD" sz="36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সহকারী </a:t>
              </a:r>
              <a:r>
                <a:rPr lang="bn-BD" sz="36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36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lvl="6">
                <a:lnSpc>
                  <a:spcPct val="150000"/>
                </a:lnSpc>
              </a:pPr>
              <a:r>
                <a:rPr lang="en-US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১৫২</a:t>
              </a:r>
              <a:r>
                <a:rPr lang="bn-BD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নং</a:t>
              </a:r>
              <a:r>
                <a:rPr lang="en-US" sz="32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কাইজাংগা</a:t>
              </a:r>
              <a:r>
                <a:rPr lang="bn-BD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সরকারি </a:t>
              </a:r>
              <a:r>
                <a:rPr lang="bn-BD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প্রাথমিক</a:t>
              </a:r>
              <a:r>
                <a:rPr lang="en-US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বিদয়ালয় </a:t>
              </a:r>
              <a:endPara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  <a:p>
              <a:pPr lvl="6">
                <a:lnSpc>
                  <a:spcPct val="150000"/>
                </a:lnSpc>
              </a:pPr>
              <a:r>
                <a:rPr lang="en-US" sz="32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হাজীগ্ঞ্জ</a:t>
              </a:r>
              <a:r>
                <a:rPr lang="en-US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BD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চাঁদপুর</a:t>
              </a:r>
              <a:r>
                <a:rPr lang="bn-BD" sz="32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</a:p>
            <a:p>
              <a:pPr lvl="6">
                <a:lnSpc>
                  <a:spcPct val="150000"/>
                </a:lnSpc>
              </a:pPr>
              <a:r>
                <a:rPr lang="bn-BD" sz="32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ব্যাচ </a:t>
              </a:r>
              <a:r>
                <a:rPr lang="bn-BD" sz="32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নং-</a:t>
              </a:r>
              <a:r>
                <a:rPr lang="en-US" sz="32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১ম ,</a:t>
              </a:r>
              <a:r>
                <a:rPr lang="bn-BD" sz="32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রেজিঃ নং-</a:t>
              </a:r>
              <a:r>
                <a:rPr lang="en-US" sz="32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১১</a:t>
              </a:r>
              <a:r>
                <a:rPr lang="bn-BD" sz="32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  <a:p>
              <a:pPr lvl="6"/>
              <a:endPara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  <a:p>
              <a:pPr lvl="6"/>
              <a:endPara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375" y="1548907"/>
              <a:ext cx="2867499" cy="3256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45716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295400"/>
            <a:ext cx="601980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bn-BD" sz="6000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শ্রেনিঃ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6000" dirty="0">
                <a:solidFill>
                  <a:schemeClr val="accent1">
                    <a:lumMod val="50000"/>
                  </a:schemeClr>
                </a:solidFill>
                <a:latin typeface="ArhialkhanMJ" pitchFamily="2" charset="0"/>
                <a:cs typeface="NikoshBAN" pitchFamily="2" charset="0"/>
              </a:rPr>
              <a:t>তৃতীয়</a:t>
            </a:r>
          </a:p>
          <a:p>
            <a:pPr algn="ctr"/>
            <a:r>
              <a:rPr lang="bn-BD" sz="6000" u="sng" dirty="0">
                <a:solidFill>
                  <a:srgbClr val="7030A0"/>
                </a:solidFill>
                <a:latin typeface="ArhialkhanMJ" pitchFamily="2" charset="0"/>
                <a:cs typeface="NikoshBAN" pitchFamily="2" charset="0"/>
              </a:rPr>
              <a:t>বিষয়ঃ</a:t>
            </a:r>
            <a:r>
              <a:rPr lang="bn-BD" sz="6000" dirty="0">
                <a:solidFill>
                  <a:srgbClr val="7030A0"/>
                </a:solidFill>
                <a:latin typeface="ArhialkhanMJ" pitchFamily="2" charset="0"/>
                <a:cs typeface="NikoshBAN" pitchFamily="2" charset="0"/>
              </a:rPr>
              <a:t> </a:t>
            </a:r>
            <a:r>
              <a:rPr lang="bn-BD" sz="6000" dirty="0">
                <a:solidFill>
                  <a:schemeClr val="bg2">
                    <a:lumMod val="10000"/>
                  </a:schemeClr>
                </a:solidFill>
                <a:latin typeface="ArhialkhanMJ" pitchFamily="2" charset="0"/>
                <a:cs typeface="NikoshBAN" pitchFamily="2" charset="0"/>
              </a:rPr>
              <a:t>প্রাথমিক বিজ্ঞান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0" y="3792167"/>
            <a:ext cx="76962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bn-BD" sz="6000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বিষয়বস্তুঃ</a:t>
            </a:r>
            <a:r>
              <a:rPr lang="bn-BD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6000" dirty="0" smtClean="0">
                <a:solidFill>
                  <a:srgbClr val="1710A0"/>
                </a:solidFill>
                <a:latin typeface="NikoshBAN" pitchFamily="2" charset="0"/>
                <a:cs typeface="NikoshBAN" pitchFamily="2" charset="0"/>
              </a:rPr>
              <a:t>বায়ু </a:t>
            </a:r>
            <a:r>
              <a:rPr lang="bn-BD" sz="6000" dirty="0" smtClean="0">
                <a:solidFill>
                  <a:srgbClr val="171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6000" dirty="0">
              <a:solidFill>
                <a:srgbClr val="1710A0"/>
              </a:solidFill>
              <a:latin typeface="ArhialkhanMJ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17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599" y="505838"/>
            <a:ext cx="9528243" cy="5971162"/>
            <a:chOff x="228600" y="446544"/>
            <a:chExt cx="8610600" cy="6030456"/>
          </a:xfrm>
        </p:grpSpPr>
        <p:sp>
          <p:nvSpPr>
            <p:cNvPr id="3" name="TextBox 2"/>
            <p:cNvSpPr txBox="1"/>
            <p:nvPr/>
          </p:nvSpPr>
          <p:spPr>
            <a:xfrm>
              <a:off x="228600" y="446544"/>
              <a:ext cx="8610600" cy="27042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7200" u="sng" dirty="0" smtClean="0">
                  <a:solidFill>
                    <a:srgbClr val="1710A0"/>
                  </a:solidFill>
                  <a:latin typeface="NikoshBAN" pitchFamily="2" charset="0"/>
                  <a:cs typeface="NikoshBAN" pitchFamily="2" charset="0"/>
                </a:rPr>
                <a:t>শিখন ফলঃ </a:t>
              </a:r>
            </a:p>
            <a:p>
              <a:r>
                <a:rPr lang="bn-IN" sz="4800" dirty="0" smtClean="0">
                  <a:latin typeface="NikoshBAN" pitchFamily="2" charset="0"/>
                  <a:cs typeface="NikoshBAN" pitchFamily="2" charset="0"/>
                </a:rPr>
                <a:t>৫.১.১</a:t>
              </a:r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800" dirty="0" smtClean="0">
                  <a:latin typeface="NikoshBAN" pitchFamily="2" charset="0"/>
                  <a:cs typeface="NikoshBAN" pitchFamily="2" charset="0"/>
                </a:rPr>
                <a:t>উদহারন দিয়ে বায়ুর উপস্থিতি বোঝাতে পারবে ।</a:t>
              </a:r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8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3124200"/>
              <a:ext cx="8610599" cy="3352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1118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3800" y="206514"/>
            <a:ext cx="46482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ছবি দেখে নাম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বল</a:t>
            </a:r>
            <a:endParaRPr lang="en-US" sz="4000" dirty="0"/>
          </a:p>
        </p:txBody>
      </p:sp>
      <p:sp>
        <p:nvSpPr>
          <p:cNvPr id="16" name="Right Arrow 15"/>
          <p:cNvSpPr/>
          <p:nvPr/>
        </p:nvSpPr>
        <p:spPr>
          <a:xfrm>
            <a:off x="6019800" y="5289694"/>
            <a:ext cx="4267200" cy="95870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1710A0"/>
                </a:solidFill>
                <a:latin typeface="NikoshBAN" pitchFamily="2" charset="0"/>
                <a:cs typeface="NikoshBAN" pitchFamily="2" charset="0"/>
              </a:rPr>
              <a:t>এর ওজন হালকা না ভারী?</a:t>
            </a:r>
            <a:endParaRPr lang="en-US" sz="1400" dirty="0">
              <a:solidFill>
                <a:srgbClr val="171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1600" y="1044715"/>
            <a:ext cx="14478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solidFill>
                  <a:srgbClr val="1710A0"/>
                </a:solidFill>
                <a:latin typeface="NikoshBAN" pitchFamily="2" charset="0"/>
                <a:cs typeface="NikoshBAN" pitchFamily="2" charset="0"/>
              </a:rPr>
              <a:t>ওজন</a:t>
            </a:r>
            <a:endParaRPr lang="en-US" sz="4800" dirty="0">
              <a:solidFill>
                <a:srgbClr val="1710A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133600" y="5289694"/>
            <a:ext cx="3581400" cy="958706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1710A0"/>
                </a:solidFill>
                <a:latin typeface="NikoshBAN" pitchFamily="2" charset="0"/>
                <a:cs typeface="NikoshBAN" pitchFamily="2" charset="0"/>
              </a:rPr>
              <a:t>ছবিতে কী দেখছ?</a:t>
            </a:r>
            <a:endParaRPr lang="en-US" sz="1600" dirty="0">
              <a:solidFill>
                <a:srgbClr val="1710A0"/>
              </a:solidFill>
            </a:endParaRPr>
          </a:p>
        </p:txBody>
      </p:sp>
      <p:sp>
        <p:nvSpPr>
          <p:cNvPr id="5" name="Teardrop 4"/>
          <p:cNvSpPr/>
          <p:nvPr/>
        </p:nvSpPr>
        <p:spPr>
          <a:xfrm rot="19015251">
            <a:off x="3507248" y="2135080"/>
            <a:ext cx="453104" cy="2535396"/>
          </a:xfrm>
          <a:prstGeom prst="teardrop">
            <a:avLst>
              <a:gd name="adj" fmla="val 1499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ardrop 16"/>
          <p:cNvSpPr/>
          <p:nvPr/>
        </p:nvSpPr>
        <p:spPr>
          <a:xfrm rot="19015251">
            <a:off x="5495843" y="2334690"/>
            <a:ext cx="1967756" cy="230996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898" y="1215956"/>
            <a:ext cx="1653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হালকা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7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3" grpId="0" animBg="1"/>
      <p:bldP spid="19" grpId="0" animBg="1"/>
      <p:bldP spid="5" grpId="0" animBg="1"/>
      <p:bldP spid="1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2E2F0541-2D02-4E35-AB39-E77049A56B3E}"/>
              </a:ext>
            </a:extLst>
          </p:cNvPr>
          <p:cNvSpPr txBox="1"/>
          <p:nvPr/>
        </p:nvSpPr>
        <p:spPr>
          <a:xfrm>
            <a:off x="2658245" y="4923092"/>
            <a:ext cx="6979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বায়ুর উপস্থিতি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8BDB3D39-606E-4937-B4E4-74041B8E60A6}"/>
              </a:ext>
            </a:extLst>
          </p:cNvPr>
          <p:cNvSpPr txBox="1"/>
          <p:nvPr/>
        </p:nvSpPr>
        <p:spPr>
          <a:xfrm>
            <a:off x="2978285" y="280728"/>
            <a:ext cx="6659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032" y="1721289"/>
            <a:ext cx="4280474" cy="297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79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3821" y="476655"/>
            <a:ext cx="6653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নিচের ছবিতে কী দেখছ?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788" y="1828054"/>
            <a:ext cx="5658670" cy="3624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5" y="1307652"/>
            <a:ext cx="3982261" cy="41451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36324" y="5564221"/>
            <a:ext cx="95720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বায়ু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পরিবেশের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একটি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উপাদান</a:t>
            </a:r>
            <a:r>
              <a:rPr lang="bn-IN" sz="3200" dirty="0" smtClean="0"/>
              <a:t> । প্রাণী এবং উদ্ভিদ  বেঁচে থাকার জন্য বায়ু প্রয়োজন।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07375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5847" y="544749"/>
            <a:ext cx="4075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একক কাজ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548647" y="5214026"/>
            <a:ext cx="6614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বায়ু বলতে কী বুঝায়?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56" y="1191080"/>
            <a:ext cx="6889386" cy="383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5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5100" y="530317"/>
            <a:ext cx="4902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/>
              <a:t>নিচের ছবিতে কী দেখছ?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29" y="2281014"/>
            <a:ext cx="10908122" cy="333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3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143</Words>
  <Application>Microsoft Office PowerPoint</Application>
  <PresentationFormat>Widescreen</PresentationFormat>
  <Paragraphs>33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ArhialkhanMJ</vt:lpstr>
      <vt:lpstr>Arial</vt:lpstr>
      <vt:lpstr>Calibri</vt:lpstr>
      <vt:lpstr>Calibri Light</vt:lpstr>
      <vt:lpstr>NikoshBAN</vt:lpstr>
      <vt:lpstr>Vrinda</vt:lpstr>
      <vt:lpstr>Office Theme</vt:lpstr>
      <vt:lpstr>Microsoft 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13</cp:revision>
  <dcterms:created xsi:type="dcterms:W3CDTF">2020-01-15T04:06:39Z</dcterms:created>
  <dcterms:modified xsi:type="dcterms:W3CDTF">2020-01-15T06:00:23Z</dcterms:modified>
</cp:coreProperties>
</file>