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6" r:id="rId8"/>
    <p:sldId id="263" r:id="rId9"/>
    <p:sldId id="264" r:id="rId10"/>
    <p:sldId id="265" r:id="rId11"/>
    <p:sldId id="275" r:id="rId12"/>
    <p:sldId id="267" r:id="rId13"/>
    <p:sldId id="268" r:id="rId14"/>
    <p:sldId id="269" r:id="rId15"/>
    <p:sldId id="274" r:id="rId16"/>
    <p:sldId id="270" r:id="rId17"/>
    <p:sldId id="272" r:id="rId18"/>
    <p:sldId id="273" r:id="rId19"/>
    <p:sldId id="2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D7EFBB-8938-43E0-99DE-99882E16EACD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18C3FA-CEDE-46CA-B58F-0ADDB3A12C14}">
      <dgm:prSet phldrT="[Text]" custT="1"/>
      <dgm:spPr>
        <a:solidFill>
          <a:srgbClr val="0070C0"/>
        </a:solidFill>
        <a:ln>
          <a:noFill/>
        </a:ln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bn-BD" sz="2800" b="1" cap="none" spc="0" dirty="0" smtClean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rPr>
            <a:t>পদার্থ এর বৈশিষ্ট্য৩টি</a:t>
          </a:r>
          <a:endParaRPr lang="en-US" sz="2800" dirty="0"/>
        </a:p>
      </dgm:t>
    </dgm:pt>
    <dgm:pt modelId="{7600B23B-23DC-4CC6-9FAE-89D44754AD1B}" type="parTrans" cxnId="{059ED97B-73E8-4CBD-8A88-75D096F4853F}">
      <dgm:prSet/>
      <dgm:spPr/>
      <dgm:t>
        <a:bodyPr/>
        <a:lstStyle/>
        <a:p>
          <a:endParaRPr lang="en-US"/>
        </a:p>
      </dgm:t>
    </dgm:pt>
    <dgm:pt modelId="{BF1E7D10-C4B3-4196-8A15-00D362695DC7}" type="sibTrans" cxnId="{059ED97B-73E8-4CBD-8A88-75D096F4853F}">
      <dgm:prSet/>
      <dgm:spPr/>
      <dgm:t>
        <a:bodyPr/>
        <a:lstStyle/>
        <a:p>
          <a:endParaRPr lang="en-US"/>
        </a:p>
      </dgm:t>
    </dgm:pt>
    <dgm:pt modelId="{340D397E-667B-4114-94E7-5D0ABF444374}">
      <dgm:prSet phldrT="[Text]"/>
      <dgm:spPr>
        <a:solidFill>
          <a:srgbClr val="7030A0"/>
        </a:solidFill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bn-BD" dirty="0" smtClean="0"/>
            <a:t>ওজন</a:t>
          </a:r>
          <a:endParaRPr lang="en-US" dirty="0"/>
        </a:p>
      </dgm:t>
    </dgm:pt>
    <dgm:pt modelId="{9E0013BB-76CD-4778-AC1B-5A0321D3B6DF}" type="sibTrans" cxnId="{4E9CE0F0-B43B-4791-9720-BE53C340D933}">
      <dgm:prSet/>
      <dgm:spPr/>
      <dgm:t>
        <a:bodyPr/>
        <a:lstStyle/>
        <a:p>
          <a:endParaRPr lang="en-US"/>
        </a:p>
      </dgm:t>
    </dgm:pt>
    <dgm:pt modelId="{9B5193A3-5523-43AB-9287-DFF1D3477B1C}" type="parTrans" cxnId="{4E9CE0F0-B43B-4791-9720-BE53C340D933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dgm:style>
      </dgm:prSet>
      <dgm:spPr>
        <a:noFill/>
        <a:ln w="9525" cap="flat" cmpd="sng" algn="ctr">
          <a:solidFill>
            <a:schemeClr val="dk1"/>
          </a:solidFill>
          <a:prstDash val="solid"/>
          <a:round/>
          <a:headEnd type="arrow" w="med" len="med"/>
          <a:tailEnd type="arrow" w="med" len="med"/>
        </a:ln>
      </dgm:spPr>
      <dgm:t>
        <a:bodyPr/>
        <a:lstStyle/>
        <a:p>
          <a:endParaRPr lang="en-US"/>
        </a:p>
      </dgm:t>
    </dgm:pt>
    <dgm:pt modelId="{ADF62380-A650-4B19-9047-E0C560FDA64B}">
      <dgm:prSet phldrT="[Text]"/>
      <dgm:spPr>
        <a:solidFill>
          <a:schemeClr val="accent6">
            <a:lumMod val="50000"/>
          </a:schemeClr>
        </a:solidFill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pPr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dirty="0" err="1" smtClean="0"/>
            <a:t>আয়তন</a:t>
          </a:r>
          <a:endParaRPr lang="en-US" dirty="0"/>
        </a:p>
      </dgm:t>
    </dgm:pt>
    <dgm:pt modelId="{69B358FD-10C6-4E59-B918-FC1D2352A269}" type="sibTrans" cxnId="{51954E9B-7E5D-4214-975E-AF4032C8BBF4}">
      <dgm:prSet/>
      <dgm:spPr/>
      <dgm:t>
        <a:bodyPr/>
        <a:lstStyle/>
        <a:p>
          <a:endParaRPr lang="en-US"/>
        </a:p>
      </dgm:t>
    </dgm:pt>
    <dgm:pt modelId="{9EE6B839-8319-49D8-9C60-D42171EEAD01}" type="parTrans" cxnId="{51954E9B-7E5D-4214-975E-AF4032C8BBF4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dgm:style>
      </dgm:prSet>
      <dgm:spPr>
        <a:noFill/>
        <a:ln w="9525" cap="flat" cmpd="sng" algn="ctr">
          <a:solidFill>
            <a:schemeClr val="dk1"/>
          </a:solidFill>
          <a:prstDash val="solid"/>
          <a:round/>
          <a:headEnd type="none" w="med" len="med"/>
          <a:tailEnd type="arrow" w="med" len="med"/>
        </a:ln>
      </dgm:spPr>
      <dgm:t>
        <a:bodyPr/>
        <a:lstStyle/>
        <a:p>
          <a:endParaRPr lang="en-US"/>
        </a:p>
      </dgm:t>
    </dgm:pt>
    <dgm:pt modelId="{9393A3AE-0993-470F-BA06-C2534C0EEAE1}">
      <dgm:prSet phldrT="[Text]"/>
      <dgm:spPr>
        <a:solidFill>
          <a:srgbClr val="C00000"/>
        </a:solidFill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BD" dirty="0" smtClean="0"/>
            <a:t>আকৃতি</a:t>
          </a:r>
          <a:endParaRPr lang="en-US" dirty="0" smtClean="0"/>
        </a:p>
        <a:p>
          <a:endParaRPr lang="en-US" dirty="0"/>
        </a:p>
      </dgm:t>
    </dgm:pt>
    <dgm:pt modelId="{947BAC67-91E8-47F1-BC34-E91E74734830}" type="sibTrans" cxnId="{E4818FC0-54B7-47BD-ABB1-AA3B9DEEBA77}">
      <dgm:prSet/>
      <dgm:spPr/>
      <dgm:t>
        <a:bodyPr/>
        <a:lstStyle/>
        <a:p>
          <a:endParaRPr lang="en-US"/>
        </a:p>
      </dgm:t>
    </dgm:pt>
    <dgm:pt modelId="{3554EF51-B1F5-4F89-89A6-81C95442B5F6}" type="parTrans" cxnId="{E4818FC0-54B7-47BD-ABB1-AA3B9DEEBA77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dgm:style>
      </dgm:prSet>
      <dgm:spPr>
        <a:noFill/>
        <a:ln w="9525" cap="flat" cmpd="sng" algn="ctr">
          <a:solidFill>
            <a:schemeClr val="dk1"/>
          </a:solidFill>
          <a:prstDash val="solid"/>
          <a:round/>
          <a:headEnd type="none" w="med" len="med"/>
          <a:tailEnd type="arrow" w="med" len="med"/>
        </a:ln>
      </dgm:spPr>
      <dgm:t>
        <a:bodyPr/>
        <a:lstStyle/>
        <a:p>
          <a:endParaRPr lang="en-US"/>
        </a:p>
      </dgm:t>
    </dgm:pt>
    <dgm:pt modelId="{78FA81ED-936B-4BA8-B398-9068EF31FAB8}" type="pres">
      <dgm:prSet presAssocID="{5DD7EFBB-8938-43E0-99DE-99882E16EAC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23C23B3-4C26-42E9-96B1-40CAE7F91FCD}" type="pres">
      <dgm:prSet presAssocID="{6E18C3FA-CEDE-46CA-B58F-0ADDB3A12C14}" presName="root1" presStyleCnt="0"/>
      <dgm:spPr/>
    </dgm:pt>
    <dgm:pt modelId="{AA7CDA2D-6C55-4EC7-876C-37D5E2D9EA80}" type="pres">
      <dgm:prSet presAssocID="{6E18C3FA-CEDE-46CA-B58F-0ADDB3A12C14}" presName="LevelOneTextNode" presStyleLbl="node0" presStyleIdx="0" presStyleCnt="1" custAng="5400000" custScaleX="164074" custScaleY="70080" custLinFactX="-77747" custLinFactNeighborX="-100000" custLinFactNeighborY="19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70F65B-71D3-45C7-B7A0-23E5B3DFD1D7}" type="pres">
      <dgm:prSet presAssocID="{6E18C3FA-CEDE-46CA-B58F-0ADDB3A12C14}" presName="level2hierChild" presStyleCnt="0"/>
      <dgm:spPr/>
    </dgm:pt>
    <dgm:pt modelId="{C0D31F13-DF41-433F-A64C-7CC814820037}" type="pres">
      <dgm:prSet presAssocID="{9B5193A3-5523-43AB-9287-DFF1D3477B1C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BF943829-1274-472A-B400-6A9C35036685}" type="pres">
      <dgm:prSet presAssocID="{9B5193A3-5523-43AB-9287-DFF1D3477B1C}" presName="connTx" presStyleLbl="parChTrans1D2" presStyleIdx="0" presStyleCnt="3"/>
      <dgm:spPr/>
      <dgm:t>
        <a:bodyPr/>
        <a:lstStyle/>
        <a:p>
          <a:endParaRPr lang="en-US"/>
        </a:p>
      </dgm:t>
    </dgm:pt>
    <dgm:pt modelId="{D2B02AB1-8A4C-4164-9615-D4A124AA0280}" type="pres">
      <dgm:prSet presAssocID="{340D397E-667B-4114-94E7-5D0ABF444374}" presName="root2" presStyleCnt="0"/>
      <dgm:spPr/>
    </dgm:pt>
    <dgm:pt modelId="{62CEDCB8-31A2-448A-BA42-683CFE60958B}" type="pres">
      <dgm:prSet presAssocID="{340D397E-667B-4114-94E7-5D0ABF444374}" presName="LevelTwoTextNode" presStyleLbl="node2" presStyleIdx="0" presStyleCnt="3" custLinFactNeighborX="87087" custLinFactNeighborY="-2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3178985-2CAB-4A70-A625-26E54194D66C}" type="pres">
      <dgm:prSet presAssocID="{340D397E-667B-4114-94E7-5D0ABF444374}" presName="level3hierChild" presStyleCnt="0"/>
      <dgm:spPr/>
    </dgm:pt>
    <dgm:pt modelId="{EB2AEB34-BDC7-4ADF-AF52-10C881AC7855}" type="pres">
      <dgm:prSet presAssocID="{3554EF51-B1F5-4F89-89A6-81C95442B5F6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BEBE83B6-44AF-4BDE-AB30-C53E9DF71083}" type="pres">
      <dgm:prSet presAssocID="{3554EF51-B1F5-4F89-89A6-81C95442B5F6}" presName="connTx" presStyleLbl="parChTrans1D2" presStyleIdx="1" presStyleCnt="3"/>
      <dgm:spPr/>
      <dgm:t>
        <a:bodyPr/>
        <a:lstStyle/>
        <a:p>
          <a:endParaRPr lang="en-US"/>
        </a:p>
      </dgm:t>
    </dgm:pt>
    <dgm:pt modelId="{241E4F6A-2820-43CC-B79E-635C12AE7C7C}" type="pres">
      <dgm:prSet presAssocID="{9393A3AE-0993-470F-BA06-C2534C0EEAE1}" presName="root2" presStyleCnt="0"/>
      <dgm:spPr/>
    </dgm:pt>
    <dgm:pt modelId="{A8FFF1E6-265D-412F-B6CD-014CD8D42F9C}" type="pres">
      <dgm:prSet presAssocID="{9393A3AE-0993-470F-BA06-C2534C0EEAE1}" presName="LevelTwoTextNode" presStyleLbl="node2" presStyleIdx="1" presStyleCnt="3" custLinFactNeighborX="86722" custLinFactNeighborY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AC25B8E-95BD-4718-9315-D09A1A544816}" type="pres">
      <dgm:prSet presAssocID="{9393A3AE-0993-470F-BA06-C2534C0EEAE1}" presName="level3hierChild" presStyleCnt="0"/>
      <dgm:spPr/>
    </dgm:pt>
    <dgm:pt modelId="{B2747C86-95F6-4D0C-9EBD-39EFF01634B7}" type="pres">
      <dgm:prSet presAssocID="{9EE6B839-8319-49D8-9C60-D42171EEAD01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A109A379-25F2-421E-B4E7-703F37C02274}" type="pres">
      <dgm:prSet presAssocID="{9EE6B839-8319-49D8-9C60-D42171EEAD01}" presName="connTx" presStyleLbl="parChTrans1D2" presStyleIdx="2" presStyleCnt="3"/>
      <dgm:spPr/>
      <dgm:t>
        <a:bodyPr/>
        <a:lstStyle/>
        <a:p>
          <a:endParaRPr lang="en-US"/>
        </a:p>
      </dgm:t>
    </dgm:pt>
    <dgm:pt modelId="{56B22B21-ACCF-4464-9559-EAC2FDC09417}" type="pres">
      <dgm:prSet presAssocID="{ADF62380-A650-4B19-9047-E0C560FDA64B}" presName="root2" presStyleCnt="0"/>
      <dgm:spPr/>
    </dgm:pt>
    <dgm:pt modelId="{D53FA0AB-EC3D-4151-BB46-40CB34330EB3}" type="pres">
      <dgm:prSet presAssocID="{ADF62380-A650-4B19-9047-E0C560FDA64B}" presName="LevelTwoTextNode" presStyleLbl="node2" presStyleIdx="2" presStyleCnt="3" custScaleX="100000" custScaleY="80064" custLinFactNeighborX="86980" custLinFactNeighborY="-2010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3C5DD0B-BC89-485B-BA73-A2FDAECC5513}" type="pres">
      <dgm:prSet presAssocID="{ADF62380-A650-4B19-9047-E0C560FDA64B}" presName="level3hierChild" presStyleCnt="0"/>
      <dgm:spPr/>
    </dgm:pt>
  </dgm:ptLst>
  <dgm:cxnLst>
    <dgm:cxn modelId="{4E9CE0F0-B43B-4791-9720-BE53C340D933}" srcId="{6E18C3FA-CEDE-46CA-B58F-0ADDB3A12C14}" destId="{340D397E-667B-4114-94E7-5D0ABF444374}" srcOrd="0" destOrd="0" parTransId="{9B5193A3-5523-43AB-9287-DFF1D3477B1C}" sibTransId="{9E0013BB-76CD-4778-AC1B-5A0321D3B6DF}"/>
    <dgm:cxn modelId="{939AF04E-EF34-42E0-8089-445697056DEC}" type="presOf" srcId="{9EE6B839-8319-49D8-9C60-D42171EEAD01}" destId="{B2747C86-95F6-4D0C-9EBD-39EFF01634B7}" srcOrd="0" destOrd="0" presId="urn:microsoft.com/office/officeart/2008/layout/HorizontalMultiLevelHierarchy"/>
    <dgm:cxn modelId="{059ED97B-73E8-4CBD-8A88-75D096F4853F}" srcId="{5DD7EFBB-8938-43E0-99DE-99882E16EACD}" destId="{6E18C3FA-CEDE-46CA-B58F-0ADDB3A12C14}" srcOrd="0" destOrd="0" parTransId="{7600B23B-23DC-4CC6-9FAE-89D44754AD1B}" sibTransId="{BF1E7D10-C4B3-4196-8A15-00D362695DC7}"/>
    <dgm:cxn modelId="{13DAFA2D-649C-431D-9F62-EA3BA67944B2}" type="presOf" srcId="{9B5193A3-5523-43AB-9287-DFF1D3477B1C}" destId="{BF943829-1274-472A-B400-6A9C35036685}" srcOrd="1" destOrd="0" presId="urn:microsoft.com/office/officeart/2008/layout/HorizontalMultiLevelHierarchy"/>
    <dgm:cxn modelId="{ADFD5E06-7671-45FE-A3EE-717FBDB2882E}" type="presOf" srcId="{6E18C3FA-CEDE-46CA-B58F-0ADDB3A12C14}" destId="{AA7CDA2D-6C55-4EC7-876C-37D5E2D9EA80}" srcOrd="0" destOrd="0" presId="urn:microsoft.com/office/officeart/2008/layout/HorizontalMultiLevelHierarchy"/>
    <dgm:cxn modelId="{C379A68F-88F1-406C-AFCC-3F6C5E075F48}" type="presOf" srcId="{9393A3AE-0993-470F-BA06-C2534C0EEAE1}" destId="{A8FFF1E6-265D-412F-B6CD-014CD8D42F9C}" srcOrd="0" destOrd="0" presId="urn:microsoft.com/office/officeart/2008/layout/HorizontalMultiLevelHierarchy"/>
    <dgm:cxn modelId="{51954E9B-7E5D-4214-975E-AF4032C8BBF4}" srcId="{6E18C3FA-CEDE-46CA-B58F-0ADDB3A12C14}" destId="{ADF62380-A650-4B19-9047-E0C560FDA64B}" srcOrd="2" destOrd="0" parTransId="{9EE6B839-8319-49D8-9C60-D42171EEAD01}" sibTransId="{69B358FD-10C6-4E59-B918-FC1D2352A269}"/>
    <dgm:cxn modelId="{E4818FC0-54B7-47BD-ABB1-AA3B9DEEBA77}" srcId="{6E18C3FA-CEDE-46CA-B58F-0ADDB3A12C14}" destId="{9393A3AE-0993-470F-BA06-C2534C0EEAE1}" srcOrd="1" destOrd="0" parTransId="{3554EF51-B1F5-4F89-89A6-81C95442B5F6}" sibTransId="{947BAC67-91E8-47F1-BC34-E91E74734830}"/>
    <dgm:cxn modelId="{421E34E2-B8DB-4616-BFF8-29789F08D0A7}" type="presOf" srcId="{9B5193A3-5523-43AB-9287-DFF1D3477B1C}" destId="{C0D31F13-DF41-433F-A64C-7CC814820037}" srcOrd="0" destOrd="0" presId="urn:microsoft.com/office/officeart/2008/layout/HorizontalMultiLevelHierarchy"/>
    <dgm:cxn modelId="{D38D0258-E1D2-4D34-BDDB-598F12DF8E2C}" type="presOf" srcId="{9EE6B839-8319-49D8-9C60-D42171EEAD01}" destId="{A109A379-25F2-421E-B4E7-703F37C02274}" srcOrd="1" destOrd="0" presId="urn:microsoft.com/office/officeart/2008/layout/HorizontalMultiLevelHierarchy"/>
    <dgm:cxn modelId="{F24EF23D-7ADE-4C74-B851-320BF736EFD0}" type="presOf" srcId="{5DD7EFBB-8938-43E0-99DE-99882E16EACD}" destId="{78FA81ED-936B-4BA8-B398-9068EF31FAB8}" srcOrd="0" destOrd="0" presId="urn:microsoft.com/office/officeart/2008/layout/HorizontalMultiLevelHierarchy"/>
    <dgm:cxn modelId="{98676BA6-CE45-4487-A194-F2C9F2BC79F5}" type="presOf" srcId="{3554EF51-B1F5-4F89-89A6-81C95442B5F6}" destId="{BEBE83B6-44AF-4BDE-AB30-C53E9DF71083}" srcOrd="1" destOrd="0" presId="urn:microsoft.com/office/officeart/2008/layout/HorizontalMultiLevelHierarchy"/>
    <dgm:cxn modelId="{6C979F4B-3D29-406F-BF22-2954A96887A8}" type="presOf" srcId="{340D397E-667B-4114-94E7-5D0ABF444374}" destId="{62CEDCB8-31A2-448A-BA42-683CFE60958B}" srcOrd="0" destOrd="0" presId="urn:microsoft.com/office/officeart/2008/layout/HorizontalMultiLevelHierarchy"/>
    <dgm:cxn modelId="{36F3639A-4E87-47C3-B9D4-264DE47C4BAD}" type="presOf" srcId="{ADF62380-A650-4B19-9047-E0C560FDA64B}" destId="{D53FA0AB-EC3D-4151-BB46-40CB34330EB3}" srcOrd="0" destOrd="0" presId="urn:microsoft.com/office/officeart/2008/layout/HorizontalMultiLevelHierarchy"/>
    <dgm:cxn modelId="{A0E6D01B-12C7-4E7D-8AAB-101F5084A1A1}" type="presOf" srcId="{3554EF51-B1F5-4F89-89A6-81C95442B5F6}" destId="{EB2AEB34-BDC7-4ADF-AF52-10C881AC7855}" srcOrd="0" destOrd="0" presId="urn:microsoft.com/office/officeart/2008/layout/HorizontalMultiLevelHierarchy"/>
    <dgm:cxn modelId="{11348ECD-7A38-4B6F-9D6E-8192D168B4E7}" type="presParOf" srcId="{78FA81ED-936B-4BA8-B398-9068EF31FAB8}" destId="{523C23B3-4C26-42E9-96B1-40CAE7F91FCD}" srcOrd="0" destOrd="0" presId="urn:microsoft.com/office/officeart/2008/layout/HorizontalMultiLevelHierarchy"/>
    <dgm:cxn modelId="{94ADEA2C-CA60-4B24-9B4E-6678E77C8380}" type="presParOf" srcId="{523C23B3-4C26-42E9-96B1-40CAE7F91FCD}" destId="{AA7CDA2D-6C55-4EC7-876C-37D5E2D9EA80}" srcOrd="0" destOrd="0" presId="urn:microsoft.com/office/officeart/2008/layout/HorizontalMultiLevelHierarchy"/>
    <dgm:cxn modelId="{A45FFD59-D98E-4C94-A23B-942989E78755}" type="presParOf" srcId="{523C23B3-4C26-42E9-96B1-40CAE7F91FCD}" destId="{E170F65B-71D3-45C7-B7A0-23E5B3DFD1D7}" srcOrd="1" destOrd="0" presId="urn:microsoft.com/office/officeart/2008/layout/HorizontalMultiLevelHierarchy"/>
    <dgm:cxn modelId="{393DEA6A-B5BB-4CCA-B2A7-7DE032014061}" type="presParOf" srcId="{E170F65B-71D3-45C7-B7A0-23E5B3DFD1D7}" destId="{C0D31F13-DF41-433F-A64C-7CC814820037}" srcOrd="0" destOrd="0" presId="urn:microsoft.com/office/officeart/2008/layout/HorizontalMultiLevelHierarchy"/>
    <dgm:cxn modelId="{A5206EBA-3CB1-4514-815B-505E0AC60056}" type="presParOf" srcId="{C0D31F13-DF41-433F-A64C-7CC814820037}" destId="{BF943829-1274-472A-B400-6A9C35036685}" srcOrd="0" destOrd="0" presId="urn:microsoft.com/office/officeart/2008/layout/HorizontalMultiLevelHierarchy"/>
    <dgm:cxn modelId="{AB8F597A-DE44-402B-AD40-CB91103D7512}" type="presParOf" srcId="{E170F65B-71D3-45C7-B7A0-23E5B3DFD1D7}" destId="{D2B02AB1-8A4C-4164-9615-D4A124AA0280}" srcOrd="1" destOrd="0" presId="urn:microsoft.com/office/officeart/2008/layout/HorizontalMultiLevelHierarchy"/>
    <dgm:cxn modelId="{377F1388-B488-4BDE-8254-56B0095B30E5}" type="presParOf" srcId="{D2B02AB1-8A4C-4164-9615-D4A124AA0280}" destId="{62CEDCB8-31A2-448A-BA42-683CFE60958B}" srcOrd="0" destOrd="0" presId="urn:microsoft.com/office/officeart/2008/layout/HorizontalMultiLevelHierarchy"/>
    <dgm:cxn modelId="{AE1E65F6-7120-46B7-8EA5-BA208607D4B2}" type="presParOf" srcId="{D2B02AB1-8A4C-4164-9615-D4A124AA0280}" destId="{73178985-2CAB-4A70-A625-26E54194D66C}" srcOrd="1" destOrd="0" presId="urn:microsoft.com/office/officeart/2008/layout/HorizontalMultiLevelHierarchy"/>
    <dgm:cxn modelId="{6EF22829-10C3-4A61-8268-2B5E89C42A70}" type="presParOf" srcId="{E170F65B-71D3-45C7-B7A0-23E5B3DFD1D7}" destId="{EB2AEB34-BDC7-4ADF-AF52-10C881AC7855}" srcOrd="2" destOrd="0" presId="urn:microsoft.com/office/officeart/2008/layout/HorizontalMultiLevelHierarchy"/>
    <dgm:cxn modelId="{6C0E02EC-82DB-4F5A-B798-1238798DA7B3}" type="presParOf" srcId="{EB2AEB34-BDC7-4ADF-AF52-10C881AC7855}" destId="{BEBE83B6-44AF-4BDE-AB30-C53E9DF71083}" srcOrd="0" destOrd="0" presId="urn:microsoft.com/office/officeart/2008/layout/HorizontalMultiLevelHierarchy"/>
    <dgm:cxn modelId="{8BCC723D-0ED8-44D5-AE5D-FE11F5FDED37}" type="presParOf" srcId="{E170F65B-71D3-45C7-B7A0-23E5B3DFD1D7}" destId="{241E4F6A-2820-43CC-B79E-635C12AE7C7C}" srcOrd="3" destOrd="0" presId="urn:microsoft.com/office/officeart/2008/layout/HorizontalMultiLevelHierarchy"/>
    <dgm:cxn modelId="{AFC7430D-E6DF-4399-9061-AFC23C4EBD5F}" type="presParOf" srcId="{241E4F6A-2820-43CC-B79E-635C12AE7C7C}" destId="{A8FFF1E6-265D-412F-B6CD-014CD8D42F9C}" srcOrd="0" destOrd="0" presId="urn:microsoft.com/office/officeart/2008/layout/HorizontalMultiLevelHierarchy"/>
    <dgm:cxn modelId="{343AE051-3CBE-476F-AE3E-BCF56BB5A8E5}" type="presParOf" srcId="{241E4F6A-2820-43CC-B79E-635C12AE7C7C}" destId="{DAC25B8E-95BD-4718-9315-D09A1A544816}" srcOrd="1" destOrd="0" presId="urn:microsoft.com/office/officeart/2008/layout/HorizontalMultiLevelHierarchy"/>
    <dgm:cxn modelId="{720F6028-932C-4B34-9C83-979789F31329}" type="presParOf" srcId="{E170F65B-71D3-45C7-B7A0-23E5B3DFD1D7}" destId="{B2747C86-95F6-4D0C-9EBD-39EFF01634B7}" srcOrd="4" destOrd="0" presId="urn:microsoft.com/office/officeart/2008/layout/HorizontalMultiLevelHierarchy"/>
    <dgm:cxn modelId="{513A457A-B5BC-451B-A802-5330926ED51D}" type="presParOf" srcId="{B2747C86-95F6-4D0C-9EBD-39EFF01634B7}" destId="{A109A379-25F2-421E-B4E7-703F37C02274}" srcOrd="0" destOrd="0" presId="urn:microsoft.com/office/officeart/2008/layout/HorizontalMultiLevelHierarchy"/>
    <dgm:cxn modelId="{8F9D99EA-4765-4F33-B12B-152CB2CCA155}" type="presParOf" srcId="{E170F65B-71D3-45C7-B7A0-23E5B3DFD1D7}" destId="{56B22B21-ACCF-4464-9559-EAC2FDC09417}" srcOrd="5" destOrd="0" presId="urn:microsoft.com/office/officeart/2008/layout/HorizontalMultiLevelHierarchy"/>
    <dgm:cxn modelId="{53FC2E45-AFDA-4409-B309-54EF3B1CC86C}" type="presParOf" srcId="{56B22B21-ACCF-4464-9559-EAC2FDC09417}" destId="{D53FA0AB-EC3D-4151-BB46-40CB34330EB3}" srcOrd="0" destOrd="0" presId="urn:microsoft.com/office/officeart/2008/layout/HorizontalMultiLevelHierarchy"/>
    <dgm:cxn modelId="{DC7FE419-40D6-443A-9A51-3543E048134E}" type="presParOf" srcId="{56B22B21-ACCF-4464-9559-EAC2FDC09417}" destId="{73C5DD0B-BC89-485B-BA73-A2FDAECC551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210AAF-6105-4C72-8B59-EE2A2CDD3250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0C595D-3786-4EBA-A7E6-6BEE60414B39}" type="pres">
      <dgm:prSet presAssocID="{8C210AAF-6105-4C72-8B59-EE2A2CDD325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</dgm:ptLst>
  <dgm:cxnLst>
    <dgm:cxn modelId="{5317A8BE-584D-4E96-8850-2B4B82D136BB}" type="presOf" srcId="{8C210AAF-6105-4C72-8B59-EE2A2CDD3250}" destId="{270C595D-3786-4EBA-A7E6-6BEE60414B39}" srcOrd="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747C86-95F6-4D0C-9EBD-39EFF01634B7}">
      <dsp:nvSpPr>
        <dsp:cNvPr id="0" name=""/>
        <dsp:cNvSpPr/>
      </dsp:nvSpPr>
      <dsp:spPr>
        <a:xfrm>
          <a:off x="1809247" y="1502999"/>
          <a:ext cx="2902273" cy="5204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51136" y="0"/>
              </a:lnTo>
              <a:lnTo>
                <a:pt x="1451136" y="520448"/>
              </a:lnTo>
              <a:lnTo>
                <a:pt x="2902273" y="520448"/>
              </a:lnTo>
            </a:path>
          </a:pathLst>
        </a:custGeom>
        <a:noFill/>
        <a:ln w="9525" cap="flat" cmpd="sng" algn="ctr">
          <a:solidFill>
            <a:schemeClr val="dk1"/>
          </a:solidFill>
          <a:prstDash val="solid"/>
          <a:round/>
          <a:headEnd type="none" w="med" len="med"/>
          <a:tailEnd type="arrow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3186670" y="1689509"/>
        <a:ext cx="147428" cy="147428"/>
      </dsp:txXfrm>
    </dsp:sp>
    <dsp:sp modelId="{EB2AEB34-BDC7-4ADF-AF52-10C881AC7855}">
      <dsp:nvSpPr>
        <dsp:cNvPr id="0" name=""/>
        <dsp:cNvSpPr/>
      </dsp:nvSpPr>
      <dsp:spPr>
        <a:xfrm>
          <a:off x="1809247" y="1456583"/>
          <a:ext cx="289762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6415"/>
              </a:moveTo>
              <a:lnTo>
                <a:pt x="1448813" y="46415"/>
              </a:lnTo>
              <a:lnTo>
                <a:pt x="1448813" y="45720"/>
              </a:lnTo>
              <a:lnTo>
                <a:pt x="2897627" y="45720"/>
              </a:lnTo>
            </a:path>
          </a:pathLst>
        </a:custGeom>
        <a:noFill/>
        <a:ln w="9525" cap="flat" cmpd="sng" algn="ctr">
          <a:solidFill>
            <a:schemeClr val="dk1"/>
          </a:solidFill>
          <a:prstDash val="solid"/>
          <a:round/>
          <a:headEnd type="none" w="med" len="med"/>
          <a:tailEnd type="arrow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3185620" y="1429863"/>
        <a:ext cx="144881" cy="144881"/>
      </dsp:txXfrm>
    </dsp:sp>
    <dsp:sp modelId="{C0D31F13-DF41-433F-A64C-7CC814820037}">
      <dsp:nvSpPr>
        <dsp:cNvPr id="0" name=""/>
        <dsp:cNvSpPr/>
      </dsp:nvSpPr>
      <dsp:spPr>
        <a:xfrm>
          <a:off x="1809247" y="814569"/>
          <a:ext cx="2904200" cy="688430"/>
        </a:xfrm>
        <a:custGeom>
          <a:avLst/>
          <a:gdLst/>
          <a:ahLst/>
          <a:cxnLst/>
          <a:rect l="0" t="0" r="0" b="0"/>
          <a:pathLst>
            <a:path>
              <a:moveTo>
                <a:pt x="0" y="688430"/>
              </a:moveTo>
              <a:lnTo>
                <a:pt x="1452100" y="688430"/>
              </a:lnTo>
              <a:lnTo>
                <a:pt x="1452100" y="0"/>
              </a:lnTo>
              <a:lnTo>
                <a:pt x="2904200" y="0"/>
              </a:lnTo>
            </a:path>
          </a:pathLst>
        </a:custGeom>
        <a:noFill/>
        <a:ln w="9525" cap="flat" cmpd="sng" algn="ctr">
          <a:solidFill>
            <a:schemeClr val="dk1"/>
          </a:solidFill>
          <a:prstDash val="solid"/>
          <a:round/>
          <a:headEnd type="arrow" w="med" len="med"/>
          <a:tailEnd type="arrow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3186730" y="1084167"/>
        <a:ext cx="149234" cy="149234"/>
      </dsp:txXfrm>
    </dsp:sp>
    <dsp:sp modelId="{AA7CDA2D-6C55-4EC7-876C-37D5E2D9EA80}">
      <dsp:nvSpPr>
        <dsp:cNvPr id="0" name=""/>
        <dsp:cNvSpPr/>
      </dsp:nvSpPr>
      <dsp:spPr>
        <a:xfrm>
          <a:off x="346376" y="1052611"/>
          <a:ext cx="2024965" cy="900776"/>
        </a:xfrm>
        <a:prstGeom prst="rect">
          <a:avLst/>
        </a:prstGeom>
        <a:solidFill>
          <a:srgbClr val="0070C0"/>
        </a:solidFill>
        <a:ln w="15875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cap="none" spc="0" dirty="0" smtClean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rPr>
            <a:t>পদার্থ এর বৈশিষ্ট্য৩টি</a:t>
          </a:r>
          <a:endParaRPr lang="en-US" sz="2800" kern="1200" dirty="0"/>
        </a:p>
      </dsp:txBody>
      <dsp:txXfrm>
        <a:off x="346376" y="1052611"/>
        <a:ext cx="2024965" cy="900776"/>
      </dsp:txXfrm>
    </dsp:sp>
    <dsp:sp modelId="{62CEDCB8-31A2-448A-BA42-683CFE60958B}">
      <dsp:nvSpPr>
        <dsp:cNvPr id="0" name=""/>
        <dsp:cNvSpPr/>
      </dsp:nvSpPr>
      <dsp:spPr>
        <a:xfrm>
          <a:off x="4713448" y="540066"/>
          <a:ext cx="1800740" cy="549006"/>
        </a:xfrm>
        <a:prstGeom prst="rect">
          <a:avLst/>
        </a:prstGeom>
        <a:solidFill>
          <a:srgbClr val="7030A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700" kern="1200" dirty="0" smtClean="0"/>
            <a:t>ওজন</a:t>
          </a:r>
          <a:endParaRPr lang="en-US" sz="1700" kern="1200" dirty="0"/>
        </a:p>
      </dsp:txBody>
      <dsp:txXfrm>
        <a:off x="4713448" y="540066"/>
        <a:ext cx="1800740" cy="549006"/>
      </dsp:txXfrm>
    </dsp:sp>
    <dsp:sp modelId="{A8FFF1E6-265D-412F-B6CD-014CD8D42F9C}">
      <dsp:nvSpPr>
        <dsp:cNvPr id="0" name=""/>
        <dsp:cNvSpPr/>
      </dsp:nvSpPr>
      <dsp:spPr>
        <a:xfrm>
          <a:off x="4706875" y="1227800"/>
          <a:ext cx="1800740" cy="549006"/>
        </a:xfrm>
        <a:prstGeom prst="rect">
          <a:avLst/>
        </a:prstGeom>
        <a:solidFill>
          <a:srgbClr val="C0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BD" sz="1700" kern="1200" dirty="0" smtClean="0"/>
            <a:t>আকৃতি</a:t>
          </a:r>
          <a:endParaRPr lang="en-US" sz="1700" kern="1200" dirty="0" smtClean="0"/>
        </a:p>
        <a:p>
          <a:pPr lvl="0" algn="ctr">
            <a:spcBef>
              <a:spcPct val="0"/>
            </a:spcBef>
          </a:pPr>
          <a:endParaRPr lang="en-US" sz="1700" kern="1200" dirty="0"/>
        </a:p>
      </dsp:txBody>
      <dsp:txXfrm>
        <a:off x="4706875" y="1227800"/>
        <a:ext cx="1800740" cy="549006"/>
      </dsp:txXfrm>
    </dsp:sp>
    <dsp:sp modelId="{D53FA0AB-EC3D-4151-BB46-40CB34330EB3}">
      <dsp:nvSpPr>
        <dsp:cNvPr id="0" name=""/>
        <dsp:cNvSpPr/>
      </dsp:nvSpPr>
      <dsp:spPr>
        <a:xfrm>
          <a:off x="4711521" y="1803669"/>
          <a:ext cx="1800740" cy="439556"/>
        </a:xfrm>
        <a:prstGeom prst="rect">
          <a:avLst/>
        </a:prstGeom>
        <a:solidFill>
          <a:schemeClr val="accent6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আয়তন</a:t>
          </a:r>
          <a:endParaRPr lang="en-US" sz="1700" kern="1200" dirty="0"/>
        </a:p>
      </dsp:txBody>
      <dsp:txXfrm>
        <a:off x="4711521" y="1803669"/>
        <a:ext cx="1800740" cy="4395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1B5AFC-32FC-4A87-B674-CCDBCA66636A}" type="datetimeFigureOut">
              <a:rPr lang="en-GB" smtClean="0"/>
              <a:t>17/01/2020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78982F-0A28-440E-9916-210DDA2174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993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8982F-0A28-440E-9916-210DDA21747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747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011482DD-5627-4E15-B9EA-DB08EEF7351F}" type="datetimeFigureOut">
              <a:rPr lang="en-GB" smtClean="0"/>
              <a:t>17/01/2020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CA98C2FF-FC7E-4B01-AFB0-92FC198A3F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88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  <p:sndAc>
          <p:stSnd>
            <p:snd r:embed="rId1" name="drumroll.wav"/>
          </p:stSnd>
        </p:sndAc>
      </p:transition>
    </mc:Choice>
    <mc:Fallback xmlns="">
      <p:transition spd="slow">
        <p:checker dir="vert"/>
        <p:sndAc>
          <p:stSnd>
            <p:snd r:embed="rId4" name="drumroll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82DD-5627-4E15-B9EA-DB08EEF7351F}" type="datetimeFigureOut">
              <a:rPr lang="en-GB" smtClean="0"/>
              <a:t>17/01/2020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8C2FF-FC7E-4B01-AFB0-92FC198A3F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76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  <p:sndAc>
          <p:stSnd>
            <p:snd r:embed="rId1" name="drumroll.wav"/>
          </p:stSnd>
        </p:sndAc>
      </p:transition>
    </mc:Choice>
    <mc:Fallback xmlns="">
      <p:transition spd="slow">
        <p:checker dir="vert"/>
        <p:sndAc>
          <p:stSnd>
            <p:snd r:embed="rId3" name="drumroll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82DD-5627-4E15-B9EA-DB08EEF7351F}" type="datetimeFigureOut">
              <a:rPr lang="en-GB" smtClean="0"/>
              <a:t>17/01/2020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8C2FF-FC7E-4B01-AFB0-92FC198A3F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89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  <p:sndAc>
          <p:stSnd>
            <p:snd r:embed="rId1" name="drumroll.wav"/>
          </p:stSnd>
        </p:sndAc>
      </p:transition>
    </mc:Choice>
    <mc:Fallback xmlns="">
      <p:transition spd="slow">
        <p:checker dir="vert"/>
        <p:sndAc>
          <p:stSnd>
            <p:snd r:embed="rId3" name="drumroll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82DD-5627-4E15-B9EA-DB08EEF7351F}" type="datetimeFigureOut">
              <a:rPr lang="en-GB" smtClean="0"/>
              <a:t>17/01/2020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8C2FF-FC7E-4B01-AFB0-92FC198A3FD6}" type="slidenum">
              <a:rPr lang="en-GB" smtClean="0"/>
              <a:t>‹#›</a:t>
            </a:fld>
            <a:endParaRPr lang="en-GB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635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  <p:sndAc>
          <p:stSnd>
            <p:snd r:embed="rId1" name="drumroll.wav"/>
          </p:stSnd>
        </p:sndAc>
      </p:transition>
    </mc:Choice>
    <mc:Fallback xmlns="">
      <p:transition spd="slow">
        <p:checker dir="vert"/>
        <p:sndAc>
          <p:stSnd>
            <p:snd r:embed="rId3" name="drumroll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82DD-5627-4E15-B9EA-DB08EEF7351F}" type="datetimeFigureOut">
              <a:rPr lang="en-GB" smtClean="0"/>
              <a:t>17/01/2020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8C2FF-FC7E-4B01-AFB0-92FC198A3F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48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  <p:sndAc>
          <p:stSnd>
            <p:snd r:embed="rId1" name="drumroll.wav"/>
          </p:stSnd>
        </p:sndAc>
      </p:transition>
    </mc:Choice>
    <mc:Fallback xmlns="">
      <p:transition spd="slow">
        <p:checker dir="vert"/>
        <p:sndAc>
          <p:stSnd>
            <p:snd r:embed="rId3" name="drumroll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82DD-5627-4E15-B9EA-DB08EEF7351F}" type="datetimeFigureOut">
              <a:rPr lang="en-GB" smtClean="0"/>
              <a:t>17/01/2020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8C2FF-FC7E-4B01-AFB0-92FC198A3F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68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  <p:sndAc>
          <p:stSnd>
            <p:snd r:embed="rId1" name="drumroll.wav"/>
          </p:stSnd>
        </p:sndAc>
      </p:transition>
    </mc:Choice>
    <mc:Fallback xmlns="">
      <p:transition spd="slow">
        <p:checker dir="vert"/>
        <p:sndAc>
          <p:stSnd>
            <p:snd r:embed="rId3" name="drumroll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82DD-5627-4E15-B9EA-DB08EEF7351F}" type="datetimeFigureOut">
              <a:rPr lang="en-GB" smtClean="0"/>
              <a:t>17/01/2020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8C2FF-FC7E-4B01-AFB0-92FC198A3F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43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  <p:sndAc>
          <p:stSnd>
            <p:snd r:embed="rId1" name="drumroll.wav"/>
          </p:stSnd>
        </p:sndAc>
      </p:transition>
    </mc:Choice>
    <mc:Fallback xmlns="">
      <p:transition spd="slow">
        <p:checker dir="vert"/>
        <p:sndAc>
          <p:stSnd>
            <p:snd r:embed="rId3" name="drumroll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82DD-5627-4E15-B9EA-DB08EEF7351F}" type="datetimeFigureOut">
              <a:rPr lang="en-GB" smtClean="0"/>
              <a:t>17/01/2020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8C2FF-FC7E-4B01-AFB0-92FC198A3F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  <p:sndAc>
          <p:stSnd>
            <p:snd r:embed="rId1" name="drumroll.wav"/>
          </p:stSnd>
        </p:sndAc>
      </p:transition>
    </mc:Choice>
    <mc:Fallback xmlns="">
      <p:transition spd="slow">
        <p:checker dir="vert"/>
        <p:sndAc>
          <p:stSnd>
            <p:snd r:embed="rId3" name="drumroll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82DD-5627-4E15-B9EA-DB08EEF7351F}" type="datetimeFigureOut">
              <a:rPr lang="en-GB" smtClean="0"/>
              <a:t>17/01/2020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8C2FF-FC7E-4B01-AFB0-92FC198A3F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21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  <p:sndAc>
          <p:stSnd>
            <p:snd r:embed="rId1" name="drumroll.wav"/>
          </p:stSnd>
        </p:sndAc>
      </p:transition>
    </mc:Choice>
    <mc:Fallback xmlns="">
      <p:transition spd="slow">
        <p:checker dir="vert"/>
        <p:sndAc>
          <p:stSnd>
            <p:snd r:embed="rId3" name="drumroll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82DD-5627-4E15-B9EA-DB08EEF7351F}" type="datetimeFigureOut">
              <a:rPr lang="en-GB" smtClean="0"/>
              <a:t>17/01/2020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8C2FF-FC7E-4B01-AFB0-92FC198A3F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73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  <p:sndAc>
          <p:stSnd>
            <p:snd r:embed="rId1" name="drumroll.wav"/>
          </p:stSnd>
        </p:sndAc>
      </p:transition>
    </mc:Choice>
    <mc:Fallback xmlns="">
      <p:transition spd="slow">
        <p:checker dir="vert"/>
        <p:sndAc>
          <p:stSnd>
            <p:snd r:embed="rId3" name="drumroll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82DD-5627-4E15-B9EA-DB08EEF7351F}" type="datetimeFigureOut">
              <a:rPr lang="en-GB" smtClean="0"/>
              <a:t>17/01/2020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8C2FF-FC7E-4B01-AFB0-92FC198A3F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55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  <p:sndAc>
          <p:stSnd>
            <p:snd r:embed="rId1" name="drumroll.wav"/>
          </p:stSnd>
        </p:sndAc>
      </p:transition>
    </mc:Choice>
    <mc:Fallback xmlns="">
      <p:transition spd="slow">
        <p:checker dir="vert"/>
        <p:sndAc>
          <p:stSnd>
            <p:snd r:embed="rId3" name="drumroll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82DD-5627-4E15-B9EA-DB08EEF7351F}" type="datetimeFigureOut">
              <a:rPr lang="en-GB" smtClean="0"/>
              <a:t>17/01/2020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8C2FF-FC7E-4B01-AFB0-92FC198A3F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02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  <p:sndAc>
          <p:stSnd>
            <p:snd r:embed="rId1" name="drumroll.wav"/>
          </p:stSnd>
        </p:sndAc>
      </p:transition>
    </mc:Choice>
    <mc:Fallback xmlns="">
      <p:transition spd="slow">
        <p:checker dir="vert"/>
        <p:sndAc>
          <p:stSnd>
            <p:snd r:embed="rId3" name="drumroll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82DD-5627-4E15-B9EA-DB08EEF7351F}" type="datetimeFigureOut">
              <a:rPr lang="en-GB" smtClean="0"/>
              <a:t>17/01/2020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8C2FF-FC7E-4B01-AFB0-92FC198A3F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21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  <p:sndAc>
          <p:stSnd>
            <p:snd r:embed="rId1" name="drumroll.wav"/>
          </p:stSnd>
        </p:sndAc>
      </p:transition>
    </mc:Choice>
    <mc:Fallback xmlns="">
      <p:transition spd="slow">
        <p:checker dir="vert"/>
        <p:sndAc>
          <p:stSnd>
            <p:snd r:embed="rId3" name="drumroll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82DD-5627-4E15-B9EA-DB08EEF7351F}" type="datetimeFigureOut">
              <a:rPr lang="en-GB" smtClean="0"/>
              <a:t>17/01/2020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8C2FF-FC7E-4B01-AFB0-92FC198A3F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02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  <p:sndAc>
          <p:stSnd>
            <p:snd r:embed="rId1" name="drumroll.wav"/>
          </p:stSnd>
        </p:sndAc>
      </p:transition>
    </mc:Choice>
    <mc:Fallback xmlns="">
      <p:transition spd="slow">
        <p:checker dir="vert"/>
        <p:sndAc>
          <p:stSnd>
            <p:snd r:embed="rId3" name="drumroll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82DD-5627-4E15-B9EA-DB08EEF7351F}" type="datetimeFigureOut">
              <a:rPr lang="en-GB" smtClean="0"/>
              <a:t>17/01/2020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8C2FF-FC7E-4B01-AFB0-92FC198A3F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46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  <p:sndAc>
          <p:stSnd>
            <p:snd r:embed="rId1" name="drumroll.wav"/>
          </p:stSnd>
        </p:sndAc>
      </p:transition>
    </mc:Choice>
    <mc:Fallback xmlns="">
      <p:transition spd="slow">
        <p:checker dir="vert"/>
        <p:sndAc>
          <p:stSnd>
            <p:snd r:embed="rId3" name="drumroll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82DD-5627-4E15-B9EA-DB08EEF7351F}" type="datetimeFigureOut">
              <a:rPr lang="en-GB" smtClean="0"/>
              <a:t>17/01/2020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8C2FF-FC7E-4B01-AFB0-92FC198A3F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70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  <p:sndAc>
          <p:stSnd>
            <p:snd r:embed="rId1" name="drumroll.wav"/>
          </p:stSnd>
        </p:sndAc>
      </p:transition>
    </mc:Choice>
    <mc:Fallback xmlns="">
      <p:transition spd="slow">
        <p:checker dir="vert"/>
        <p:sndAc>
          <p:stSnd>
            <p:snd r:embed="rId3" name="drumroll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482DD-5627-4E15-B9EA-DB08EEF7351F}" type="datetimeFigureOut">
              <a:rPr lang="en-GB" smtClean="0"/>
              <a:t>17/01/2020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8C2FF-FC7E-4B01-AFB0-92FC198A3F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63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  <p:sndAc>
          <p:stSnd>
            <p:snd r:embed="rId1" name="drumroll.wav"/>
          </p:stSnd>
        </p:sndAc>
      </p:transition>
    </mc:Choice>
    <mc:Fallback xmlns="">
      <p:transition spd="slow">
        <p:checker dir="vert"/>
        <p:sndAc>
          <p:stSnd>
            <p:snd r:embed="rId3" name="drumroll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audio" Target="../media/audio1.wav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482DD-5627-4E15-B9EA-DB08EEF7351F}" type="datetimeFigureOut">
              <a:rPr lang="en-GB" smtClean="0"/>
              <a:t>17/01/2020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8C2FF-FC7E-4B01-AFB0-92FC198A3F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7166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  <p:sndAc>
          <p:stSnd>
            <p:snd r:embed="rId19" name="drumroll.wav"/>
          </p:stSnd>
        </p:sndAc>
      </p:transition>
    </mc:Choice>
    <mc:Fallback xmlns="">
      <p:transition spd="slow">
        <p:checker dir="vert"/>
        <p:sndAc>
          <p:stSnd>
            <p:snd r:embed="rId21" name="drumroll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audio" Target="../media/audio1.wav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audio" Target="../media/audio1.wav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9.emf"/><Relationship Id="rId4" Type="http://schemas.openxmlformats.org/officeDocument/2006/relationships/diagramLayout" Target="../diagrams/layout2.xml"/><Relationship Id="rId9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11" Type="http://schemas.openxmlformats.org/officeDocument/2006/relationships/image" Target="../media/image14.emf"/><Relationship Id="rId5" Type="http://schemas.openxmlformats.org/officeDocument/2006/relationships/image" Target="../media/image8.emf"/><Relationship Id="rId10" Type="http://schemas.openxmlformats.org/officeDocument/2006/relationships/image" Target="../media/image13.emf"/><Relationship Id="rId4" Type="http://schemas.openxmlformats.org/officeDocument/2006/relationships/image" Target="../media/image7.emf"/><Relationship Id="rId9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00290" y="5170208"/>
            <a:ext cx="417935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 err="1" smtClean="0">
                <a:ln w="2857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স্বাগতম</a:t>
            </a:r>
            <a:endParaRPr lang="en-US" sz="8800" b="1" cap="none" spc="0" dirty="0">
              <a:ln w="28575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436" y="651164"/>
            <a:ext cx="8451273" cy="451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62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  <p:sndAc>
          <p:stSnd>
            <p:snd r:embed="rId2" name="drumroll.wav"/>
          </p:stSnd>
        </p:sndAc>
      </p:transition>
    </mc:Choice>
    <mc:Fallback xmlns="">
      <p:transition spd="slow">
        <p:checker dir="vert"/>
        <p:sndAc>
          <p:stSnd>
            <p:snd r:embed="rId5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69061" y="1096972"/>
            <a:ext cx="57647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পদার্থ এর বৈশিষ্ট্য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49785" y="2258290"/>
            <a:ext cx="540327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পদার্থ এর </a:t>
            </a:r>
            <a:r>
              <a:rPr lang="bn-BD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বৈশিষ্ট্য ৩টি</a:t>
            </a:r>
            <a:endParaRPr lang="en-US" sz="4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endParaRPr lang="en-GB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383251069"/>
              </p:ext>
            </p:extLst>
          </p:nvPr>
        </p:nvGraphicFramePr>
        <p:xfrm>
          <a:off x="2452254" y="3362169"/>
          <a:ext cx="6830291" cy="2895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7177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  <p:sndAc>
          <p:stSnd>
            <p:snd r:embed="rId3" name="drumroll.wav"/>
          </p:stSnd>
        </p:sndAc>
      </p:transition>
    </mc:Choice>
    <mc:Fallback xmlns="">
      <p:transition spd="slow">
        <p:checker dir="vert"/>
        <p:sndAc>
          <p:stSnd>
            <p:snd r:embed="rId9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Graphic spid="7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3019" y="942109"/>
            <a:ext cx="4599709" cy="923330"/>
          </a:xfrm>
          <a:prstGeom prst="rect">
            <a:avLst/>
          </a:prstGeom>
          <a:solidFill>
            <a:schemeClr val="accent4">
              <a:lumMod val="50000"/>
            </a:schemeClr>
          </a:solidFill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FFFF00"/>
                </a:solidFill>
              </a:rPr>
              <a:t>বাস্তব উপকরন</a:t>
            </a:r>
            <a:endParaRPr lang="en-GB" sz="54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32364" y="2826327"/>
            <a:ext cx="6553200" cy="1323439"/>
          </a:xfrm>
          <a:prstGeom prst="rect">
            <a:avLst/>
          </a:prstGeom>
          <a:solidFill>
            <a:srgbClr val="00B0F0"/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/>
              <a:t>চক, ডাষ্টার, বই, খাতা, চেয়ার, টেবিল, বিদ্যালয়ের চারপাশ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425079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  <p:sndAc>
          <p:stSnd>
            <p:snd r:embed="rId2" name="drumroll.wav"/>
          </p:stSnd>
        </p:sndAc>
      </p:transition>
    </mc:Choice>
    <mc:Fallback xmlns="">
      <p:transition spd="slow">
        <p:checker dir="vert"/>
        <p:sndAc>
          <p:stSnd>
            <p:snd r:embed="rId3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39410351"/>
              </p:ext>
            </p:extLst>
          </p:nvPr>
        </p:nvGraphicFramePr>
        <p:xfrm>
          <a:off x="2032000" y="719667"/>
          <a:ext cx="8428182" cy="1164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32000" y="378613"/>
            <a:ext cx="8132618" cy="923330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পদার্থ এর বৈশিষ্ট্য</a:t>
            </a:r>
            <a:endParaRPr lang="en-GB" sz="5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000" y="2388444"/>
            <a:ext cx="3824370" cy="28347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06966" y="2346881"/>
            <a:ext cx="3810827" cy="28347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38389" y="2346880"/>
            <a:ext cx="2896411" cy="283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53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  <p:sndAc>
          <p:stSnd>
            <p:snd r:embed="rId2" name="drumroll.wav"/>
          </p:stSnd>
        </p:sndAc>
      </p:transition>
    </mc:Choice>
    <mc:Fallback xmlns="">
      <p:transition spd="slow">
        <p:checker dir="vert"/>
        <p:sndAc>
          <p:stSnd>
            <p:snd r:embed="rId11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545" y="1870364"/>
            <a:ext cx="2873795" cy="304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8629" y="1870364"/>
            <a:ext cx="3663162" cy="304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6080" y="1870364"/>
            <a:ext cx="3949447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53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  <p:sndAc>
          <p:stSnd>
            <p:snd r:embed="rId2" name="drumroll.wav"/>
          </p:stSnd>
        </p:sndAc>
      </p:transition>
    </mc:Choice>
    <mc:Fallback xmlns="">
      <p:transition spd="slow">
        <p:checker dir="vert"/>
        <p:sndAc>
          <p:stSnd>
            <p:snd r:embed="rId6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658" y="1739480"/>
            <a:ext cx="3517960" cy="31597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9820" y="1739480"/>
            <a:ext cx="3275821" cy="31788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2843" y="1739480"/>
            <a:ext cx="3386259" cy="317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7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  <p:sndAc>
          <p:stSnd>
            <p:snd r:embed="rId2" name="drumroll.wav"/>
          </p:stSnd>
        </p:sndAc>
      </p:transition>
    </mc:Choice>
    <mc:Fallback xmlns="">
      <p:transition spd="slow">
        <p:checker dir="vert"/>
        <p:sndAc>
          <p:stSnd>
            <p:snd r:embed="rId6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0473" y="221672"/>
            <a:ext cx="8395854" cy="6400802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87885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  <p:sndAc>
          <p:stSnd>
            <p:snd r:embed="rId2" name="drumroll.wav"/>
          </p:stSnd>
        </p:sndAc>
      </p:transition>
    </mc:Choice>
    <mc:Fallback xmlns="">
      <p:transition spd="slow">
        <p:checker dir="vert"/>
        <p:sndAc>
          <p:stSnd>
            <p:snd r:embed="rId4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839697"/>
              </p:ext>
            </p:extLst>
          </p:nvPr>
        </p:nvGraphicFramePr>
        <p:xfrm>
          <a:off x="2302163" y="3906212"/>
          <a:ext cx="8128000" cy="24968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72294092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2992516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4000" dirty="0" smtClean="0"/>
                        <a:t>জিনিসের</a:t>
                      </a:r>
                      <a:r>
                        <a:rPr lang="bn-BD" sz="4000" baseline="0" dirty="0" smtClean="0"/>
                        <a:t> নাম</a:t>
                      </a:r>
                      <a:endParaRPr lang="en-GB" sz="4000" dirty="0" smtClean="0"/>
                    </a:p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600" dirty="0" smtClean="0"/>
                        <a:t>কি</a:t>
                      </a:r>
                      <a:r>
                        <a:rPr lang="bn-BD" sz="3600" baseline="0" dirty="0" smtClean="0"/>
                        <a:t> কি দিয়ে তৈরি</a:t>
                      </a:r>
                    </a:p>
                    <a:p>
                      <a:endParaRPr lang="en-GB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2777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3970698"/>
                  </a:ext>
                </a:extLst>
              </a:tr>
              <a:tr h="40901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1171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2312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285870"/>
                  </a:ext>
                </a:extLst>
              </a:tr>
            </a:tbl>
          </a:graphicData>
        </a:graphic>
      </p:graphicFrame>
      <p:sp>
        <p:nvSpPr>
          <p:cNvPr id="3" name="Curved Down Ribbon 2"/>
          <p:cNvSpPr/>
          <p:nvPr/>
        </p:nvSpPr>
        <p:spPr>
          <a:xfrm>
            <a:off x="4232563" y="325580"/>
            <a:ext cx="4253346" cy="900545"/>
          </a:xfrm>
          <a:prstGeom prst="ellipseRibbon">
            <a:avLst/>
          </a:prstGeom>
          <a:blipFill>
            <a:blip r:embed="rId3"/>
            <a:tile tx="0" ty="0" sx="100000" sy="100000" flip="none" algn="tl"/>
          </a:blipFill>
          <a:ln w="57150"/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70C0"/>
                </a:solidFill>
              </a:rPr>
              <a:t>দলীয় কাজ</a:t>
            </a:r>
            <a:endParaRPr lang="en-GB" sz="3200" dirty="0">
              <a:solidFill>
                <a:srgbClr val="0070C0"/>
              </a:solidFill>
            </a:endParaRPr>
          </a:p>
        </p:txBody>
      </p:sp>
      <p:sp>
        <p:nvSpPr>
          <p:cNvPr id="5" name="Up-Down Arrow 4"/>
          <p:cNvSpPr/>
          <p:nvPr/>
        </p:nvSpPr>
        <p:spPr>
          <a:xfrm>
            <a:off x="3061855" y="1226125"/>
            <a:ext cx="6608617" cy="2680087"/>
          </a:xfrm>
          <a:prstGeom prst="upDownArrow">
            <a:avLst/>
          </a:prstGeom>
          <a:blipFill>
            <a:blip r:embed="rId4"/>
            <a:tile tx="0" ty="0" sx="100000" sy="100000" flip="none" algn="tl"/>
          </a:blipFill>
          <a:ln w="28575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FFFF00"/>
                </a:solidFill>
              </a:rPr>
              <a:t>পদার্থ গুলোর নাম</a:t>
            </a:r>
          </a:p>
          <a:p>
            <a:pPr algn="ctr"/>
            <a:r>
              <a:rPr lang="bn-BD" sz="2800" dirty="0" smtClean="0">
                <a:solidFill>
                  <a:srgbClr val="FFFF00"/>
                </a:solidFill>
              </a:rPr>
              <a:t> ও</a:t>
            </a:r>
          </a:p>
          <a:p>
            <a:pPr algn="ctr"/>
            <a:r>
              <a:rPr lang="bn-BD" sz="2800" dirty="0" smtClean="0">
                <a:solidFill>
                  <a:srgbClr val="FFFF00"/>
                </a:solidFill>
              </a:rPr>
              <a:t> কি কি দিয়ে তৈরি </a:t>
            </a:r>
          </a:p>
          <a:p>
            <a:pPr algn="ctr"/>
            <a:r>
              <a:rPr lang="bn-BD" sz="2800" dirty="0" smtClean="0">
                <a:solidFill>
                  <a:srgbClr val="FFFF00"/>
                </a:solidFill>
              </a:rPr>
              <a:t>খাতায় লেখ </a:t>
            </a:r>
            <a:endParaRPr lang="en-GB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18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  <p:sndAc>
          <p:stSnd>
            <p:snd r:embed="rId2" name="drumroll.wav"/>
          </p:stSnd>
        </p:sndAc>
      </p:transition>
    </mc:Choice>
    <mc:Fallback xmlns="">
      <p:transition spd="slow">
        <p:checker dir="vert"/>
        <p:sndAc>
          <p:stSnd>
            <p:snd r:embed="rId5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3530533" y="220460"/>
            <a:ext cx="5389418" cy="1662546"/>
          </a:xfrm>
          <a:prstGeom prst="ribbon2">
            <a:avLst/>
          </a:prstGeom>
          <a:blipFill>
            <a:blip r:embed="rId3"/>
            <a:tile tx="0" ty="0" sx="100000" sy="100000" flip="none" algn="tl"/>
          </a:blipFill>
          <a:ln w="76200"/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accent4">
                    <a:lumMod val="50000"/>
                  </a:schemeClr>
                </a:solidFill>
              </a:rPr>
              <a:t>মুল্যায়ন</a:t>
            </a:r>
            <a:endParaRPr lang="en-GB" sz="4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0903" y="2115832"/>
            <a:ext cx="6488677" cy="984885"/>
          </a:xfrm>
          <a:prstGeom prst="rect">
            <a:avLst/>
          </a:prstGeom>
          <a:solidFill>
            <a:srgbClr val="0070C0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bn-BD" sz="4000" dirty="0"/>
              <a:t>চেয়ার,টেবিল, কী দিয়ে তৈরি?</a:t>
            </a:r>
            <a:endParaRPr lang="en-US" sz="4000" dirty="0"/>
          </a:p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980903" y="3297817"/>
            <a:ext cx="6488677" cy="830997"/>
          </a:xfrm>
          <a:prstGeom prst="rect">
            <a:avLst/>
          </a:prstGeom>
          <a:solidFill>
            <a:schemeClr val="accent3">
              <a:lumMod val="50000"/>
            </a:schemeClr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en-US" sz="4800" dirty="0" err="1" smtClean="0"/>
              <a:t>কা</a:t>
            </a:r>
            <a:r>
              <a:rPr lang="bn-BD" sz="4800" dirty="0" smtClean="0"/>
              <a:t>ঠ,পেরেগ দিয়ে তৈরি</a:t>
            </a:r>
            <a:endParaRPr lang="en-GB" sz="4800" dirty="0"/>
          </a:p>
        </p:txBody>
      </p:sp>
      <p:sp>
        <p:nvSpPr>
          <p:cNvPr id="10" name="TextBox 9"/>
          <p:cNvSpPr txBox="1"/>
          <p:nvPr/>
        </p:nvSpPr>
        <p:spPr>
          <a:xfrm>
            <a:off x="2964637" y="5154041"/>
            <a:ext cx="8283367" cy="523220"/>
          </a:xfrm>
          <a:prstGeom prst="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বই এর ওজন আছে, জায়গা দখল করে, আকৃতি আছে।</a:t>
            </a:r>
            <a:endParaRPr lang="en-GB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2980903" y="4225929"/>
            <a:ext cx="6389251" cy="830997"/>
          </a:xfrm>
          <a:prstGeom prst="rect">
            <a:avLst/>
          </a:prstGeom>
          <a:solidFill>
            <a:srgbClr val="00B0F0"/>
          </a:solidFill>
          <a:ln w="762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bn-BD" sz="4800" dirty="0"/>
              <a:t>বই, খাতা, </a:t>
            </a:r>
            <a:r>
              <a:rPr lang="bn-BD" sz="4800" dirty="0" smtClean="0"/>
              <a:t>কোন পদার্থ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400502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  <p:sndAc>
          <p:stSnd>
            <p:snd r:embed="rId2" name="drumroll.wav"/>
          </p:stSnd>
        </p:sndAc>
      </p:transition>
    </mc:Choice>
    <mc:Fallback xmlns="">
      <p:transition spd="slow">
        <p:checker dir="vert"/>
        <p:sndAc>
          <p:stSnd>
            <p:snd r:embed="rId4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repeatCount="indefinite" fill="hold" grpId="0" nodeType="click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repeatCount="indefinite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8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4336473" y="1108364"/>
            <a:ext cx="4585854" cy="1454727"/>
          </a:xfrm>
          <a:prstGeom prst="flowChartPunchedTape">
            <a:avLst/>
          </a:prstGeom>
          <a:solidFill>
            <a:schemeClr val="accent1">
              <a:lumMod val="75000"/>
            </a:schemeClr>
          </a:solidFill>
          <a:ln w="76200"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accent4">
                    <a:lumMod val="50000"/>
                  </a:schemeClr>
                </a:solidFill>
              </a:rPr>
              <a:t>বাড়ির কাজ</a:t>
            </a:r>
            <a:endParaRPr lang="en-GB" sz="5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Up Arrow Callout 4"/>
          <p:cNvSpPr/>
          <p:nvPr/>
        </p:nvSpPr>
        <p:spPr>
          <a:xfrm>
            <a:off x="3241964" y="3351217"/>
            <a:ext cx="6774871" cy="2244436"/>
          </a:xfrm>
          <a:prstGeom prst="upArrowCallout">
            <a:avLst/>
          </a:prstGeom>
          <a:solidFill>
            <a:schemeClr val="accent1">
              <a:lumMod val="75000"/>
            </a:schemeClr>
          </a:solidFill>
          <a:ln w="762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accent3">
                    <a:lumMod val="75000"/>
                  </a:schemeClr>
                </a:solidFill>
              </a:rPr>
              <a:t>আমাদের চারপাশের পদার্থ গুলোর নাম লেখ।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543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  <p:sndAc>
          <p:stSnd>
            <p:snd r:embed="rId2" name="drumroll.wav"/>
          </p:stSnd>
        </p:sndAc>
      </p:transition>
    </mc:Choice>
    <mc:Fallback xmlns="">
      <p:transition spd="slow">
        <p:checker dir="vert"/>
        <p:sndAc>
          <p:stSnd>
            <p:snd r:embed="rId3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22764" y="5657671"/>
            <a:ext cx="3726873" cy="1200329"/>
          </a:xfrm>
          <a:prstGeom prst="rect">
            <a:avLst/>
          </a:prstGeom>
          <a:noFill/>
          <a:ln w="76200"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ধন্যবাদ</a:t>
            </a:r>
            <a:endParaRPr lang="en-GB" sz="72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59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  <p:sndAc>
          <p:stSnd>
            <p:snd r:embed="rId2" name="drumroll.wav"/>
          </p:stSnd>
        </p:sndAc>
      </p:transition>
    </mc:Choice>
    <mc:Fallback xmlns="">
      <p:transition spd="slow">
        <p:checker dir="vert"/>
        <p:sndAc>
          <p:stSnd>
            <p:snd r:embed="rId4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701638" y="900429"/>
            <a:ext cx="6345382" cy="4797332"/>
            <a:chOff x="2466110" y="761884"/>
            <a:chExt cx="6345382" cy="4797332"/>
          </a:xfrm>
        </p:grpSpPr>
        <p:sp>
          <p:nvSpPr>
            <p:cNvPr id="2" name="TextBox 1"/>
            <p:cNvSpPr txBox="1"/>
            <p:nvPr/>
          </p:nvSpPr>
          <p:spPr>
            <a:xfrm>
              <a:off x="2660073" y="2327562"/>
              <a:ext cx="6151419" cy="3231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400" dirty="0" smtClean="0">
                  <a:solidFill>
                    <a:schemeClr val="accent3"/>
                  </a:solidFill>
                </a:rPr>
                <a:t>মোঃ আবদুল কাদের</a:t>
              </a:r>
              <a:r>
                <a:rPr lang="bn-BD" sz="4000" dirty="0" smtClean="0">
                  <a:solidFill>
                    <a:schemeClr val="accent3"/>
                  </a:solidFill>
                </a:rPr>
                <a:t> </a:t>
              </a:r>
            </a:p>
            <a:p>
              <a:pPr algn="ctr"/>
              <a:r>
                <a:rPr lang="bn-BD" sz="4000" b="1" dirty="0" smtClean="0">
                  <a:solidFill>
                    <a:srgbClr val="0070C0"/>
                  </a:solidFill>
                </a:rPr>
                <a:t>সহকারি শিক্ষক</a:t>
              </a:r>
            </a:p>
            <a:p>
              <a:pPr algn="ctr"/>
              <a:r>
                <a:rPr lang="bn-BD" sz="4000" dirty="0" smtClean="0"/>
                <a:t> </a:t>
              </a:r>
              <a:r>
                <a:rPr lang="bn-BD" sz="4000" dirty="0" smtClean="0">
                  <a:solidFill>
                    <a:schemeClr val="accent4"/>
                  </a:solidFill>
                </a:rPr>
                <a:t>১৪ নং সরখাল সরকারি </a:t>
              </a:r>
              <a:r>
                <a:rPr lang="bn-BD" sz="4000" dirty="0" smtClean="0">
                  <a:solidFill>
                    <a:srgbClr val="C00000"/>
                  </a:solidFill>
                </a:rPr>
                <a:t>প্রাথমিক বিদ্যালয়</a:t>
              </a:r>
            </a:p>
            <a:p>
              <a:pPr algn="ctr"/>
              <a:r>
                <a:rPr lang="bn-BD" sz="4000" dirty="0" smtClean="0"/>
                <a:t> </a:t>
              </a:r>
              <a:r>
                <a:rPr lang="bn-BD" sz="4000" dirty="0" smtClean="0">
                  <a:solidFill>
                    <a:srgbClr val="FFC000"/>
                  </a:solidFill>
                </a:rPr>
                <a:t>ফরিদগঞ্জ, চাঁদপুর</a:t>
              </a:r>
              <a:endParaRPr lang="en-GB" sz="4000" dirty="0">
                <a:solidFill>
                  <a:srgbClr val="FFC000"/>
                </a:solidFill>
              </a:endParaRPr>
            </a:p>
          </p:txBody>
        </p:sp>
        <p:sp>
          <p:nvSpPr>
            <p:cNvPr id="3" name="Down Arrow Callout 2"/>
            <p:cNvSpPr/>
            <p:nvPr/>
          </p:nvSpPr>
          <p:spPr>
            <a:xfrm>
              <a:off x="2466110" y="761884"/>
              <a:ext cx="6345382" cy="1496292"/>
            </a:xfrm>
            <a:prstGeom prst="downArrowCallout">
              <a:avLst>
                <a:gd name="adj1" fmla="val 19444"/>
                <a:gd name="adj2" fmla="val 25000"/>
                <a:gd name="adj3" fmla="val 25000"/>
                <a:gd name="adj4" fmla="val 64977"/>
              </a:avLst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466110" y="803794"/>
              <a:ext cx="610985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6600" dirty="0"/>
                <a:t>শিক্ষক পরিচিতি</a:t>
              </a:r>
            </a:p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51727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  <p:sndAc>
          <p:stSnd>
            <p:snd r:embed="rId2" name="drumroll.wav"/>
          </p:stSnd>
        </p:sndAc>
      </p:transition>
    </mc:Choice>
    <mc:Fallback xmlns="">
      <p:transition spd="slow">
        <p:checker dir="vert"/>
        <p:sndAc>
          <p:stSnd>
            <p:snd r:embed="rId3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4118" y="1201746"/>
            <a:ext cx="4469383" cy="36933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chemeClr val="accent3"/>
                </a:solidFill>
              </a:rPr>
              <a:t>পাঠ পরিচিত</a:t>
            </a:r>
          </a:p>
          <a:p>
            <a:pPr algn="ctr"/>
            <a:r>
              <a:rPr lang="bn-BD" sz="5400" b="1" dirty="0" smtClean="0">
                <a:ln/>
                <a:solidFill>
                  <a:schemeClr val="accent3"/>
                </a:solidFill>
              </a:rPr>
              <a:t> শ্রেণি তৃতীয়</a:t>
            </a:r>
          </a:p>
          <a:p>
            <a:pPr algn="ctr"/>
            <a:r>
              <a:rPr lang="bn-BD" sz="2400" b="1" dirty="0" smtClean="0">
                <a:ln/>
                <a:solidFill>
                  <a:schemeClr val="accent3"/>
                </a:solidFill>
              </a:rPr>
              <a:t>বিষয়ঃপ্রাথমিক বিজ্ঞান</a:t>
            </a:r>
            <a:r>
              <a:rPr lang="bn-BD" sz="2400" b="1" dirty="0">
                <a:ln/>
                <a:solidFill>
                  <a:schemeClr val="accent3"/>
                </a:solidFill>
              </a:rPr>
              <a:t> </a:t>
            </a:r>
            <a:endParaRPr lang="bn-BD" sz="2400" b="1" dirty="0" smtClean="0">
              <a:ln/>
              <a:solidFill>
                <a:schemeClr val="accent3"/>
              </a:solidFill>
            </a:endParaRPr>
          </a:p>
          <a:p>
            <a:pPr algn="ctr"/>
            <a:r>
              <a:rPr lang="bn-BD" sz="5400" b="1" dirty="0" smtClean="0">
                <a:ln/>
                <a:solidFill>
                  <a:schemeClr val="accent3"/>
                </a:solidFill>
              </a:rPr>
              <a:t>পাঠঃপদার্থ</a:t>
            </a:r>
          </a:p>
          <a:p>
            <a:pPr algn="ctr"/>
            <a:r>
              <a:rPr lang="bn-BD" sz="2400" b="1" dirty="0" smtClean="0">
                <a:ln/>
                <a:solidFill>
                  <a:schemeClr val="accent3"/>
                </a:solidFill>
              </a:rPr>
              <a:t>পাঠের অংশ - আমাদের চারপাশ ...... জায়গা দখল করে </a:t>
            </a:r>
            <a:endParaRPr lang="en-US" sz="2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4613" y="697101"/>
            <a:ext cx="6189049" cy="574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87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  <p:sndAc>
          <p:stSnd>
            <p:snd r:embed="rId2" name="drumroll.wav"/>
          </p:stSnd>
        </p:sndAc>
      </p:transition>
    </mc:Choice>
    <mc:Fallback xmlns="">
      <p:transition spd="slow">
        <p:checker dir="vert"/>
        <p:sndAc>
          <p:stSnd>
            <p:snd r:embed="rId4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840696" y="476434"/>
            <a:ext cx="8827304" cy="1118177"/>
            <a:chOff x="961998" y="396218"/>
            <a:chExt cx="4696691" cy="1938991"/>
          </a:xfrm>
        </p:grpSpPr>
        <p:sp>
          <p:nvSpPr>
            <p:cNvPr id="4" name="Notched Right Arrow 3"/>
            <p:cNvSpPr/>
            <p:nvPr/>
          </p:nvSpPr>
          <p:spPr>
            <a:xfrm>
              <a:off x="961998" y="651164"/>
              <a:ext cx="4696691" cy="1634836"/>
            </a:xfrm>
            <a:prstGeom prst="notchedRightArrow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68409" y="396218"/>
              <a:ext cx="3006436" cy="1938991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6000" dirty="0" smtClean="0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শিখন ফল</a:t>
              </a:r>
              <a:endParaRPr lang="en-GB" sz="6000" dirty="0">
                <a:solidFill>
                  <a:schemeClr val="accent5">
                    <a:lumMod val="40000"/>
                    <a:lumOff val="60000"/>
                  </a:schemeClr>
                </a:solidFill>
              </a:endParaRPr>
            </a:p>
          </p:txBody>
        </p:sp>
      </p:grpSp>
      <p:sp>
        <p:nvSpPr>
          <p:cNvPr id="9" name="Flowchart: Connector 8"/>
          <p:cNvSpPr/>
          <p:nvPr/>
        </p:nvSpPr>
        <p:spPr>
          <a:xfrm>
            <a:off x="760042" y="3186546"/>
            <a:ext cx="1567525" cy="1046018"/>
          </a:xfrm>
          <a:prstGeom prst="flowChartConnector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১৬ </a:t>
            </a:r>
            <a:r>
              <a:rPr lang="en-GB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.</a:t>
            </a:r>
            <a:r>
              <a:rPr lang="bn-BD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১</a:t>
            </a:r>
            <a:r>
              <a:rPr lang="en-GB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.</a:t>
            </a:r>
            <a:r>
              <a:rPr lang="bn-BD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১</a:t>
            </a:r>
            <a:endParaRPr lang="en-GB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0" name="Flowchart: Terminator 9"/>
          <p:cNvSpPr/>
          <p:nvPr/>
        </p:nvSpPr>
        <p:spPr>
          <a:xfrm>
            <a:off x="2978727" y="3186546"/>
            <a:ext cx="8368145" cy="1496289"/>
          </a:xfrm>
          <a:prstGeom prst="flowChartTerminator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28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r>
              <a:rPr lang="bn-BD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পদার্থ এর ৩ অবস্থার বৈশিষ্ট্য বলতেপারবে ।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221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  <p:sndAc>
          <p:stSnd>
            <p:snd r:embed="rId2" name="drumroll.wav"/>
          </p:stSnd>
        </p:sndAc>
      </p:transition>
    </mc:Choice>
    <mc:Fallback xmlns="">
      <p:transition spd="slow">
        <p:checker dir="vert"/>
        <p:sndAc>
          <p:stSnd>
            <p:snd r:embed="rId4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560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  <p:sndAc>
          <p:stSnd>
            <p:snd r:embed="rId2" name="drumroll.wav"/>
          </p:stSnd>
        </p:sndAc>
      </p:transition>
    </mc:Choice>
    <mc:Fallback xmlns="">
      <p:transition spd="slow">
        <p:checker dir="vert"/>
        <p:sndAc>
          <p:stSnd>
            <p:snd r:embed="rId6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1645" y="2385444"/>
            <a:ext cx="9014006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পূর্ব জ্ঞান যাচাই</a:t>
            </a:r>
          </a:p>
          <a:p>
            <a:pPr algn="ctr"/>
            <a:endParaRPr lang="bn-BD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endParaRPr lang="bn-BD" sz="54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bn-BD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প্রশ্ন ঃ</a:t>
            </a:r>
            <a:r>
              <a:rPr lang="bn-BD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আমাদের চার পাশে কী কী আছে?</a:t>
            </a:r>
            <a:endParaRPr lang="en-US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5514109" y="3553322"/>
            <a:ext cx="1385455" cy="8035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36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  <p:sndAc>
          <p:stSnd>
            <p:snd r:embed="rId2" name="drumroll.wav"/>
          </p:stSnd>
        </p:sndAc>
      </p:transition>
    </mc:Choice>
    <mc:Fallback xmlns="">
      <p:transition spd="slow">
        <p:checker dir="vert"/>
        <p:sndAc>
          <p:stSnd>
            <p:snd r:embed="rId3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55562" y="818677"/>
            <a:ext cx="10940692" cy="4827050"/>
            <a:chOff x="669416" y="430749"/>
            <a:chExt cx="10940692" cy="482705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3164" y="430749"/>
              <a:ext cx="2406294" cy="2343433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9416" y="2909453"/>
              <a:ext cx="2406294" cy="227214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35037" y="430750"/>
              <a:ext cx="1995054" cy="234343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35037" y="2909454"/>
              <a:ext cx="1995054" cy="227214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574500" y="3092460"/>
              <a:ext cx="2133387" cy="208913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968227" y="3092460"/>
              <a:ext cx="2641881" cy="216533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534997" y="430750"/>
              <a:ext cx="2133388" cy="234343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968226" y="544860"/>
              <a:ext cx="2641881" cy="222932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813964" y="2475601"/>
              <a:ext cx="942109" cy="867703"/>
            </a:xfrm>
            <a:prstGeom prst="rect">
              <a:avLst/>
            </a:prstGeom>
          </p:spPr>
        </p:pic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112949"/>
              </p:ext>
            </p:extLst>
          </p:nvPr>
        </p:nvGraphicFramePr>
        <p:xfrm>
          <a:off x="655561" y="719665"/>
          <a:ext cx="10940691" cy="4926061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0940691">
                  <a:extLst>
                    <a:ext uri="{9D8B030D-6E8A-4147-A177-3AD203B41FA5}">
                      <a16:colId xmlns:a16="http://schemas.microsoft.com/office/drawing/2014/main" val="156141891"/>
                    </a:ext>
                  </a:extLst>
                </a:gridCol>
              </a:tblGrid>
              <a:tr h="4926061">
                <a:tc>
                  <a:txBody>
                    <a:bodyPr/>
                    <a:lstStyle/>
                    <a:p>
                      <a:endParaRPr lang="en-GB" dirty="0">
                        <a:ln w="76200">
                          <a:solidFill>
                            <a:schemeClr val="tx1"/>
                          </a:solidFill>
                        </a:ln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57276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314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  <p:sndAc>
          <p:stSnd>
            <p:snd r:embed="rId2" name="drumroll.wav"/>
          </p:stSnd>
        </p:sndAc>
      </p:transition>
    </mc:Choice>
    <mc:Fallback xmlns="">
      <p:transition spd="slow">
        <p:checker dir="vert"/>
        <p:sndAc>
          <p:stSnd>
            <p:snd r:embed="rId12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0909" y="346364"/>
            <a:ext cx="4849091" cy="59020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835" y="374072"/>
            <a:ext cx="5458691" cy="590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24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  <p:sndAc>
          <p:stSnd>
            <p:snd r:embed="rId2" name="drumroll.wav"/>
          </p:stSnd>
        </p:sndAc>
      </p:transition>
    </mc:Choice>
    <mc:Fallback xmlns="">
      <p:transition spd="slow">
        <p:checker dir="vert"/>
        <p:sndAc>
          <p:stSnd>
            <p:snd r:embed="rId5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65843" y="1637298"/>
            <a:ext cx="7260321" cy="32316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আজকে আমরা পড়ব </a:t>
            </a:r>
          </a:p>
          <a:p>
            <a:pPr algn="ctr"/>
            <a:endParaRPr lang="bn-BD" sz="5400" b="1" cap="none" spc="0" dirty="0" smtClean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r>
              <a:rPr lang="bn-BD" sz="9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পদার্থ</a:t>
            </a:r>
            <a:endParaRPr lang="en-US" sz="9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847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  <p:sndAc>
          <p:stSnd>
            <p:snd r:embed="rId2" name="drumroll.wav"/>
          </p:stSnd>
        </p:sndAc>
      </p:transition>
    </mc:Choice>
    <mc:Fallback xmlns="">
      <p:transition spd="slow">
        <p:checker dir="vert"/>
        <p:sndAc>
          <p:stSnd>
            <p:snd r:embed="rId3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598</TotalTime>
  <Words>158</Words>
  <Application>Microsoft Office PowerPoint</Application>
  <PresentationFormat>Widescreen</PresentationFormat>
  <Paragraphs>47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Trebuchet MS</vt:lpstr>
      <vt:lpstr>Tw Cen MT</vt:lpstr>
      <vt:lpstr>Vrinda</vt:lpstr>
      <vt:lpstr>Circuit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85</cp:revision>
  <dcterms:created xsi:type="dcterms:W3CDTF">2020-01-12T03:47:56Z</dcterms:created>
  <dcterms:modified xsi:type="dcterms:W3CDTF">2020-01-17T05:32:39Z</dcterms:modified>
</cp:coreProperties>
</file>