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0" r:id="rId6"/>
    <p:sldId id="289" r:id="rId7"/>
    <p:sldId id="283" r:id="rId8"/>
    <p:sldId id="261" r:id="rId9"/>
    <p:sldId id="281" r:id="rId10"/>
    <p:sldId id="284" r:id="rId11"/>
    <p:sldId id="282" r:id="rId12"/>
    <p:sldId id="285" r:id="rId13"/>
    <p:sldId id="262" r:id="rId14"/>
    <p:sldId id="286" r:id="rId15"/>
    <p:sldId id="263" r:id="rId16"/>
    <p:sldId id="280" r:id="rId17"/>
    <p:sldId id="287" r:id="rId18"/>
    <p:sldId id="270" r:id="rId19"/>
    <p:sldId id="273" r:id="rId20"/>
    <p:sldId id="28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305800" cy="1905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নতুন বছরের শুভেচ্ছা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if-birds-fly-jp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8077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্িে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543800" cy="304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0"/>
            <a:ext cx="4114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পয়সা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419600"/>
            <a:ext cx="8382000" cy="2209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,উপরে বাংলাদেশ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নিচে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টি পরিবারের ছবি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3914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28600"/>
            <a:ext cx="5105400" cy="990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 পয়সা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8458200" cy="2209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,উপরে বাংলাদেশ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মাঝে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টি বাঘের মাথার  ছবি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ূীাী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6934200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152400"/>
            <a:ext cx="55626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পয়সা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191000"/>
            <a:ext cx="8686800" cy="2667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,উপরে বাংলাদেশ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মাঝে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 , আনারস, মোরগের  ছবি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5257800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0"/>
            <a:ext cx="38862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টাকা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91000"/>
            <a:ext cx="8534400" cy="2514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,উপরে বাংলাদেশ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মাঝে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পরিবারের ছবি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মুদ্রায় পরিকল্পিত পরিবারের কথা বলা হয়েছে।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ৈ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5715000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0"/>
            <a:ext cx="33528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টাকা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733800"/>
            <a:ext cx="8610600" cy="2743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,উপরে গনপ্রজাতন্ত্রী বাংলাদেশ  সরকার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মাঝে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 মুজিবের ছবি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153399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0"/>
            <a:ext cx="48006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টাকা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191000"/>
            <a:ext cx="8229600" cy="2362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,উপরে যমুনা বহুমুখী সেতু, সাল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মাঝে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যমুনা বহুমুখী সেতুর ছবি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590800"/>
            <a:ext cx="8839200" cy="396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পয়সা + ৫০ পয়সা =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পয়সা + ৫০ পয়সা =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পয়সা +৫০ পয়সা +৫০ পয়সা=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পয়সা + ১০০ পয়সা +১০০ পয়সা =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"/>
            <a:ext cx="46482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447800"/>
            <a:ext cx="49530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 কর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514600"/>
            <a:ext cx="7239000" cy="396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পয়সা - ১০ পয়সা =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পয়সা - ৫০ পয়সা =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পয়সা +৫০ পয়সা -৫০ পয়সা=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পয়সা - ১০ পয়সা -২০ পয়সা =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81000"/>
            <a:ext cx="4953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 কর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0" y="533400"/>
            <a:ext cx="9144000" cy="6096000"/>
          </a:xfrm>
          <a:prstGeom prst="irregularSeal2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বইয়ের ৭৪ পৃষ্ঠা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</a:t>
            </a: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48768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শুন্যস্থান পূরন কর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514600"/>
            <a:ext cx="7772400" cy="449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পয়সা+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.….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=৭০ পয়সা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পয়সা +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…...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=৬০ পয়সা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পয়সা +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=৩০ পয়সা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পয়সা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-……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=৩০ পয়সা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পয়সা -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=১০ পয়সা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7526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17526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8288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526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629E-6 L 0.325 0.260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629E-6 L 0.15834 0.149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629E-6 L 0.01667 0.382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547E-6 L -0.14167 0.616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7919E-6 L -0.3 0.4884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543800" cy="1143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00200"/>
            <a:ext cx="7543800" cy="464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সুদশর্ন দাশ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ভূর্ষি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বোয়ালখালী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sudip</a:t>
            </a:r>
            <a:r>
              <a:rPr lang="en-US" sz="4800" smtClean="0">
                <a:solidFill>
                  <a:schemeClr val="tx1"/>
                </a:solidFill>
                <a:cs typeface="NikoshBAN" pitchFamily="2" charset="0"/>
              </a:rPr>
              <a:t>0270@gmail.com</a:t>
            </a:r>
            <a:r>
              <a:rPr lang="bn-IN" sz="4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743200"/>
            <a:ext cx="8001000" cy="3657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আবিরকে তার বাবা  দিল ১০০ পয়সা , মা দিল ৫০ পয়সা । তার মোট কত পয়সা হল?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হাবিব ১০০ পয়সা নিয়ে দোকানে গেল। ৫০ পয়সার একটি চকলেট কিনার পর তার কাছে আর কত টাকা রইল?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533400"/>
            <a:ext cx="65532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0" y="762000"/>
            <a:ext cx="9144000" cy="5181600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6858000" cy="5486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গনিত</a:t>
            </a:r>
          </a:p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১৪/০১/২০২০</a:t>
            </a:r>
          </a:p>
          <a:p>
            <a:pPr algn="ctr"/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3600" y="0"/>
            <a:ext cx="4953000" cy="2362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8001000" cy="403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/>
          </a:p>
          <a:p>
            <a:r>
              <a:rPr lang="pl-PL" sz="4400" dirty="0" smtClean="0">
                <a:latin typeface="ArhialkhanMJ" pitchFamily="2" charset="0"/>
                <a:cs typeface="ArhialkhanMJ" pitchFamily="2" charset="0"/>
              </a:rPr>
              <a:t>15.2.1 UvKv-cqmvi †hvM I we‡qvM Ki‡Z cvi‡e| </a:t>
            </a:r>
          </a:p>
          <a:p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15.2.2 †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ewk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g~j¨gv‡bi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bvU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ev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gy`ªv‡K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Kg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g~j¨gv‡bi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bvU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I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gy`ªvq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wewbgq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Ki‡Z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sz="4400" dirty="0" smtClean="0">
                <a:latin typeface="ArhialkhanMJ" pitchFamily="2" charset="0"/>
                <a:cs typeface="ArhialkhanMJ" pitchFamily="2" charset="0"/>
              </a:rPr>
              <a:t>| </a:t>
            </a:r>
          </a:p>
          <a:p>
            <a:r>
              <a:rPr lang="en-US" sz="36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sdfs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267200"/>
            <a:ext cx="8686800" cy="2590800"/>
          </a:xfrm>
          <a:prstGeom prst="rect">
            <a:avLst/>
          </a:prstGeom>
        </p:spPr>
      </p:pic>
      <p:pic>
        <p:nvPicPr>
          <p:cNvPr id="3" name="Picture 2" descr="asdasda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868680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458200" cy="1219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মূদ্রা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ajkjk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324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95600"/>
            <a:ext cx="85344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534400" cy="2133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13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10600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810000"/>
            <a:ext cx="8534400" cy="2819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ঊপরে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0"/>
            <a:ext cx="34290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মূদ্রা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১ পয়সা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েিু্ি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4676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267200"/>
            <a:ext cx="7696200" cy="2590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বৈশিষ্ঠ্যঃ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ঊভয়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থাকবে,অপর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তার পাশে নাঙল ,উপরে বাংলাদেশ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0"/>
            <a:ext cx="54864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পয়সা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50000"/>
          </a:schemeClr>
        </a:solidFill>
      </a:spPr>
      <a:bodyPr rtlCol="0" anchor="ctr"/>
      <a:lstStyle>
        <a:defPPr algn="ctr">
          <a:defRPr sz="36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519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153</cp:revision>
  <dcterms:created xsi:type="dcterms:W3CDTF">2006-08-16T00:00:00Z</dcterms:created>
  <dcterms:modified xsi:type="dcterms:W3CDTF">2020-01-17T05:42:27Z</dcterms:modified>
</cp:coreProperties>
</file>