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3" r:id="rId6"/>
    <p:sldId id="271" r:id="rId7"/>
    <p:sldId id="272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2A38E-16B1-4D1D-91D6-5F260412931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2DBD3-8FF4-453E-ACF8-0170E3A910A5}" type="pres">
      <dgm:prSet presAssocID="{2152A38E-16B1-4D1D-91D6-5F26041293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07B6359-6C09-4A46-97CB-1808B55BDCBD}" type="presOf" srcId="{2152A38E-16B1-4D1D-91D6-5F260412931C}" destId="{6A32DBD3-8FF4-453E-ACF8-0170E3A910A5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F07D0-DD26-4251-A4CB-482B757C8F1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152DA-0067-4B62-B248-A2F196C928E0}">
      <dgm:prSet phldrT="[Text]"/>
      <dgm:spPr/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বাংলার প্রক</a:t>
          </a:r>
          <a:r>
            <a:rPr lang="en-US" dirty="0" err="1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ৃতি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FCA93094-4158-4CBB-97D6-A25264880A26}" type="parTrans" cxnId="{2BA59DB3-1436-4279-9343-499BD66608F5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2494D5F-1C4B-4771-84CA-C884452898FB}" type="sibTrans" cxnId="{2BA59DB3-1436-4279-9343-499BD66608F5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93FD43C-142F-467D-89BA-F1C7B5853A35}">
      <dgm:prSet phldrT="[Text]"/>
      <dgm:spPr/>
      <dgm:t>
        <a:bodyPr/>
        <a:lstStyle/>
        <a:p>
          <a:r>
            <a:rPr lang="bn-BD" dirty="0" smtClean="0">
              <a:solidFill>
                <a:schemeClr val="bg2"/>
              </a:solidFill>
            </a:rPr>
            <a:t>গ্রীষ্ম</a:t>
          </a:r>
          <a:endParaRPr lang="en-US" dirty="0">
            <a:solidFill>
              <a:schemeClr val="bg2"/>
            </a:solidFill>
          </a:endParaRPr>
        </a:p>
      </dgm:t>
    </dgm:pt>
    <dgm:pt modelId="{F6414EB3-1423-429D-97F8-6FD227070987}" type="parTrans" cxnId="{41D18F81-42FA-423D-B344-ACEF0F834D5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7C9149A-8FF2-4B7E-A05D-80359E66B72D}" type="sibTrans" cxnId="{41D18F81-42FA-423D-B344-ACEF0F834D5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CAD23B0-66EB-46B1-9394-8B5F95A5A763}">
      <dgm:prSet phldrT="[Text]"/>
      <dgm:spPr/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হেমন্ত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CD8C578E-5F32-4D91-AA04-EC47403E46D6}" type="parTrans" cxnId="{B7A06F54-B729-482D-A10B-9665CDE2CEE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CAA6863-2153-4B60-B096-F05D372E531C}" type="sibTrans" cxnId="{B7A06F54-B729-482D-A10B-9665CDE2CEE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F3FB14F-FC40-4175-B518-BD088E88F6F8}">
      <dgm:prSet phldrT="[Text]"/>
      <dgm:spPr/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শীত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6BD776E0-1A00-437B-B53A-81660826A70D}" type="parTrans" cxnId="{ABA076E2-289C-448E-AE9C-49400B2716D2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EA07FEB-C4A7-493A-AB41-96CE459D4954}" type="sibTrans" cxnId="{ABA076E2-289C-448E-AE9C-49400B2716D2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B6EC5B0A-4734-4D88-A0B5-92692C3A2269}">
      <dgm:prSet/>
      <dgm:spPr/>
      <dgm:t>
        <a:bodyPr/>
        <a:lstStyle/>
        <a:p>
          <a:r>
            <a:rPr lang="en-US" dirty="0" err="1" smtClean="0">
              <a:solidFill>
                <a:schemeClr val="bg2"/>
              </a:solidFill>
            </a:rPr>
            <a:t>বর্ষা</a:t>
          </a:r>
          <a:endParaRPr lang="en-US" dirty="0">
            <a:solidFill>
              <a:schemeClr val="bg2"/>
            </a:solidFill>
          </a:endParaRPr>
        </a:p>
      </dgm:t>
    </dgm:pt>
    <dgm:pt modelId="{1A502301-129D-4AFD-AE0C-9DFA2A4AEAD7}" type="parTrans" cxnId="{9A05ABEC-5A60-476C-8BBD-071A3E6F979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5FD9C0E1-5ACC-4BC6-BD0F-7518F6C2EE15}" type="sibTrans" cxnId="{9A05ABEC-5A60-476C-8BBD-071A3E6F979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22E2A71-3C73-4393-A7F8-228FE4AC0555}">
      <dgm:prSet/>
      <dgm:spPr/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শরৎ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3A8F3DD2-D1E2-4ED0-B8B5-BC6FE1DEF2E6}" type="parTrans" cxnId="{CB9BCDA8-F184-4C83-9F4D-D5B805D311F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57DAD14-3FA1-4DA3-8FEB-9C426CF4367E}" type="sibTrans" cxnId="{CB9BCDA8-F184-4C83-9F4D-D5B805D311F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6FDD781-B98E-44F6-B3EF-80782A45B4C9}">
      <dgm:prSet phldrT="[Text]"/>
      <dgm:spPr/>
      <dgm:t>
        <a:bodyPr/>
        <a:lstStyle/>
        <a:p>
          <a:r>
            <a:rPr lang="bn-BD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বসন্ত</a:t>
          </a:r>
          <a:endParaRPr lang="en-US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4CAF43EB-C554-418C-A93B-C9498B302097}" type="parTrans" cxnId="{A2AB98DE-A1E7-432A-BCB4-1F6541CA788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542EA962-C9E2-44DA-92E3-EE16974411F6}" type="sibTrans" cxnId="{A2AB98DE-A1E7-432A-BCB4-1F6541CA788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4CABEA0-2C99-43A6-A76D-456A4225618C}" type="pres">
      <dgm:prSet presAssocID="{C84F07D0-DD26-4251-A4CB-482B757C8F1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DFE7AA-03DC-45C9-B202-ED1C94BAEB58}" type="pres">
      <dgm:prSet presAssocID="{D6B152DA-0067-4B62-B248-A2F196C928E0}" presName="centerShape" presStyleLbl="node0" presStyleIdx="0" presStyleCnt="1"/>
      <dgm:spPr/>
      <dgm:t>
        <a:bodyPr/>
        <a:lstStyle/>
        <a:p>
          <a:endParaRPr lang="en-US"/>
        </a:p>
      </dgm:t>
    </dgm:pt>
    <dgm:pt modelId="{3D5A5CE3-F09C-4C48-8C60-164D89E50F2E}" type="pres">
      <dgm:prSet presAssocID="{F6414EB3-1423-429D-97F8-6FD227070987}" presName="parTrans" presStyleLbl="sibTrans2D1" presStyleIdx="0" presStyleCnt="6"/>
      <dgm:spPr/>
      <dgm:t>
        <a:bodyPr/>
        <a:lstStyle/>
        <a:p>
          <a:endParaRPr lang="en-US"/>
        </a:p>
      </dgm:t>
    </dgm:pt>
    <dgm:pt modelId="{5DACA76C-0749-480B-A2C2-11A4A17EC772}" type="pres">
      <dgm:prSet presAssocID="{F6414EB3-1423-429D-97F8-6FD227070987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7F22851-51B0-49A8-B325-543B332F4E2A}" type="pres">
      <dgm:prSet presAssocID="{F93FD43C-142F-467D-89BA-F1C7B5853A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06E6C-C75C-4194-BC4A-11C6368076C9}" type="pres">
      <dgm:prSet presAssocID="{1A502301-129D-4AFD-AE0C-9DFA2A4AEAD7}" presName="parTrans" presStyleLbl="sibTrans2D1" presStyleIdx="1" presStyleCnt="6"/>
      <dgm:spPr/>
      <dgm:t>
        <a:bodyPr/>
        <a:lstStyle/>
        <a:p>
          <a:endParaRPr lang="en-US"/>
        </a:p>
      </dgm:t>
    </dgm:pt>
    <dgm:pt modelId="{DD7F9ECD-B286-4295-8A71-C3974270B2D9}" type="pres">
      <dgm:prSet presAssocID="{1A502301-129D-4AFD-AE0C-9DFA2A4AEAD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87403AF-CF6D-4A31-AB05-25D289A50DC6}" type="pres">
      <dgm:prSet presAssocID="{B6EC5B0A-4734-4D88-A0B5-92692C3A2269}" presName="node" presStyleLbl="node1" presStyleIdx="1" presStyleCnt="6" custRadScaleRad="104068" custRadScaleInc="11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5B150-81E5-4F09-877C-5A0C0727D55C}" type="pres">
      <dgm:prSet presAssocID="{3A8F3DD2-D1E2-4ED0-B8B5-BC6FE1DEF2E6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FAA287C-9CD6-4CD0-A0A7-F01AAD6159E2}" type="pres">
      <dgm:prSet presAssocID="{3A8F3DD2-D1E2-4ED0-B8B5-BC6FE1DEF2E6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1C4F36B-3696-4D68-9530-8692E940D168}" type="pres">
      <dgm:prSet presAssocID="{822E2A71-3C73-4393-A7F8-228FE4AC05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8AC50-320E-4FB5-BD3C-2E261FD47FF0}" type="pres">
      <dgm:prSet presAssocID="{CD8C578E-5F32-4D91-AA04-EC47403E46D6}" presName="parTrans" presStyleLbl="sibTrans2D1" presStyleIdx="3" presStyleCnt="6"/>
      <dgm:spPr/>
      <dgm:t>
        <a:bodyPr/>
        <a:lstStyle/>
        <a:p>
          <a:endParaRPr lang="en-US"/>
        </a:p>
      </dgm:t>
    </dgm:pt>
    <dgm:pt modelId="{74B2EBAF-3E29-4B5B-A843-A1B14E9935D7}" type="pres">
      <dgm:prSet presAssocID="{CD8C578E-5F32-4D91-AA04-EC47403E46D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A15509D-B74C-4B2E-A88D-33CB8BC7127C}" type="pres">
      <dgm:prSet presAssocID="{4CAD23B0-66EB-46B1-9394-8B5F95A5A763}" presName="node" presStyleLbl="node1" presStyleIdx="3" presStyleCnt="6" custRadScaleRad="100073" custRadScaleInc="-4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0AE70-818F-467A-93E4-C3BE958FD7AC}" type="pres">
      <dgm:prSet presAssocID="{6BD776E0-1A00-437B-B53A-81660826A70D}" presName="parTrans" presStyleLbl="sibTrans2D1" presStyleIdx="4" presStyleCnt="6"/>
      <dgm:spPr/>
      <dgm:t>
        <a:bodyPr/>
        <a:lstStyle/>
        <a:p>
          <a:endParaRPr lang="en-US"/>
        </a:p>
      </dgm:t>
    </dgm:pt>
    <dgm:pt modelId="{601E516F-942D-43CF-9125-AF0582F3266B}" type="pres">
      <dgm:prSet presAssocID="{6BD776E0-1A00-437B-B53A-81660826A70D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7B6DF7D8-E55B-493A-AC0A-F7580CDAADFA}" type="pres">
      <dgm:prSet presAssocID="{1F3FB14F-FC40-4175-B518-BD088E88F6F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3272A-03A2-49BD-890F-0FAE4956444F}" type="pres">
      <dgm:prSet presAssocID="{4CAF43EB-C554-418C-A93B-C9498B302097}" presName="parTrans" presStyleLbl="sibTrans2D1" presStyleIdx="5" presStyleCnt="6"/>
      <dgm:spPr/>
      <dgm:t>
        <a:bodyPr/>
        <a:lstStyle/>
        <a:p>
          <a:endParaRPr lang="en-US"/>
        </a:p>
      </dgm:t>
    </dgm:pt>
    <dgm:pt modelId="{F81CCF75-239A-4AC9-9B34-AB0253AEF69C}" type="pres">
      <dgm:prSet presAssocID="{4CAF43EB-C554-418C-A93B-C9498B30209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4AAAEFC8-6558-4456-A9C9-60379826471E}" type="pres">
      <dgm:prSet presAssocID="{36FDD781-B98E-44F6-B3EF-80782A45B4C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7A9AE7-8866-46A2-A80C-35B0F6079BA7}" type="presOf" srcId="{822E2A71-3C73-4393-A7F8-228FE4AC0555}" destId="{21C4F36B-3696-4D68-9530-8692E940D168}" srcOrd="0" destOrd="0" presId="urn:microsoft.com/office/officeart/2005/8/layout/radial5"/>
    <dgm:cxn modelId="{FA478793-6245-4836-AF56-D0A51E852DD2}" type="presOf" srcId="{F93FD43C-142F-467D-89BA-F1C7B5853A35}" destId="{27F22851-51B0-49A8-B325-543B332F4E2A}" srcOrd="0" destOrd="0" presId="urn:microsoft.com/office/officeart/2005/8/layout/radial5"/>
    <dgm:cxn modelId="{BBA3C9BF-81F5-42FD-8950-77C22C624460}" type="presOf" srcId="{4CAF43EB-C554-418C-A93B-C9498B302097}" destId="{49A3272A-03A2-49BD-890F-0FAE4956444F}" srcOrd="0" destOrd="0" presId="urn:microsoft.com/office/officeart/2005/8/layout/radial5"/>
    <dgm:cxn modelId="{93D9244A-6630-44CC-9572-1B271198EFA9}" type="presOf" srcId="{6BD776E0-1A00-437B-B53A-81660826A70D}" destId="{601E516F-942D-43CF-9125-AF0582F3266B}" srcOrd="1" destOrd="0" presId="urn:microsoft.com/office/officeart/2005/8/layout/radial5"/>
    <dgm:cxn modelId="{ABA076E2-289C-448E-AE9C-49400B2716D2}" srcId="{D6B152DA-0067-4B62-B248-A2F196C928E0}" destId="{1F3FB14F-FC40-4175-B518-BD088E88F6F8}" srcOrd="4" destOrd="0" parTransId="{6BD776E0-1A00-437B-B53A-81660826A70D}" sibTransId="{CEA07FEB-C4A7-493A-AB41-96CE459D4954}"/>
    <dgm:cxn modelId="{E1D1905E-9B18-4684-BA5D-6BF40833DB6D}" type="presOf" srcId="{D6B152DA-0067-4B62-B248-A2F196C928E0}" destId="{FDDFE7AA-03DC-45C9-B202-ED1C94BAEB58}" srcOrd="0" destOrd="0" presId="urn:microsoft.com/office/officeart/2005/8/layout/radial5"/>
    <dgm:cxn modelId="{04126AD1-F133-4071-96A9-6CEDD469BF3F}" type="presOf" srcId="{F6414EB3-1423-429D-97F8-6FD227070987}" destId="{5DACA76C-0749-480B-A2C2-11A4A17EC772}" srcOrd="1" destOrd="0" presId="urn:microsoft.com/office/officeart/2005/8/layout/radial5"/>
    <dgm:cxn modelId="{41D18F81-42FA-423D-B344-ACEF0F834D57}" srcId="{D6B152DA-0067-4B62-B248-A2F196C928E0}" destId="{F93FD43C-142F-467D-89BA-F1C7B5853A35}" srcOrd="0" destOrd="0" parTransId="{F6414EB3-1423-429D-97F8-6FD227070987}" sibTransId="{A7C9149A-8FF2-4B7E-A05D-80359E66B72D}"/>
    <dgm:cxn modelId="{8731E9CE-E9C7-4EBA-A596-BB85535F9E2A}" type="presOf" srcId="{B6EC5B0A-4734-4D88-A0B5-92692C3A2269}" destId="{687403AF-CF6D-4A31-AB05-25D289A50DC6}" srcOrd="0" destOrd="0" presId="urn:microsoft.com/office/officeart/2005/8/layout/radial5"/>
    <dgm:cxn modelId="{C7D40A3B-1F32-4070-A5C6-B44F68143668}" type="presOf" srcId="{36FDD781-B98E-44F6-B3EF-80782A45B4C9}" destId="{4AAAEFC8-6558-4456-A9C9-60379826471E}" srcOrd="0" destOrd="0" presId="urn:microsoft.com/office/officeart/2005/8/layout/radial5"/>
    <dgm:cxn modelId="{C112A92D-BE2D-4637-A61C-3F15C3A9D612}" type="presOf" srcId="{1A502301-129D-4AFD-AE0C-9DFA2A4AEAD7}" destId="{DD7F9ECD-B286-4295-8A71-C3974270B2D9}" srcOrd="1" destOrd="0" presId="urn:microsoft.com/office/officeart/2005/8/layout/radial5"/>
    <dgm:cxn modelId="{A20D2BB1-D284-4FB1-B25E-1261A847869F}" type="presOf" srcId="{1F3FB14F-FC40-4175-B518-BD088E88F6F8}" destId="{7B6DF7D8-E55B-493A-AC0A-F7580CDAADFA}" srcOrd="0" destOrd="0" presId="urn:microsoft.com/office/officeart/2005/8/layout/radial5"/>
    <dgm:cxn modelId="{3A99C821-11E0-4C59-9984-C8E222AB719F}" type="presOf" srcId="{6BD776E0-1A00-437B-B53A-81660826A70D}" destId="{5C40AE70-818F-467A-93E4-C3BE958FD7AC}" srcOrd="0" destOrd="0" presId="urn:microsoft.com/office/officeart/2005/8/layout/radial5"/>
    <dgm:cxn modelId="{AB1156D3-DF21-421B-9A2E-F0170D89A366}" type="presOf" srcId="{CD8C578E-5F32-4D91-AA04-EC47403E46D6}" destId="{3258AC50-320E-4FB5-BD3C-2E261FD47FF0}" srcOrd="0" destOrd="0" presId="urn:microsoft.com/office/officeart/2005/8/layout/radial5"/>
    <dgm:cxn modelId="{F907A2C2-D06D-4E56-A542-38D907D7284E}" type="presOf" srcId="{F6414EB3-1423-429D-97F8-6FD227070987}" destId="{3D5A5CE3-F09C-4C48-8C60-164D89E50F2E}" srcOrd="0" destOrd="0" presId="urn:microsoft.com/office/officeart/2005/8/layout/radial5"/>
    <dgm:cxn modelId="{1CBE5D19-12F5-4A38-B961-3DE0D7E0A77C}" type="presOf" srcId="{4CAF43EB-C554-418C-A93B-C9498B302097}" destId="{F81CCF75-239A-4AC9-9B34-AB0253AEF69C}" srcOrd="1" destOrd="0" presId="urn:microsoft.com/office/officeart/2005/8/layout/radial5"/>
    <dgm:cxn modelId="{017823FB-CC25-4B31-9F44-7A94B1B929A6}" type="presOf" srcId="{1A502301-129D-4AFD-AE0C-9DFA2A4AEAD7}" destId="{B9006E6C-C75C-4194-BC4A-11C6368076C9}" srcOrd="0" destOrd="0" presId="urn:microsoft.com/office/officeart/2005/8/layout/radial5"/>
    <dgm:cxn modelId="{AE8FCBF9-D105-4C60-B217-B39379974215}" type="presOf" srcId="{CD8C578E-5F32-4D91-AA04-EC47403E46D6}" destId="{74B2EBAF-3E29-4B5B-A843-A1B14E9935D7}" srcOrd="1" destOrd="0" presId="urn:microsoft.com/office/officeart/2005/8/layout/radial5"/>
    <dgm:cxn modelId="{824E4F5E-701A-442D-A97F-2202AF27A0E5}" type="presOf" srcId="{4CAD23B0-66EB-46B1-9394-8B5F95A5A763}" destId="{3A15509D-B74C-4B2E-A88D-33CB8BC7127C}" srcOrd="0" destOrd="0" presId="urn:microsoft.com/office/officeart/2005/8/layout/radial5"/>
    <dgm:cxn modelId="{B7A06F54-B729-482D-A10B-9665CDE2CEE7}" srcId="{D6B152DA-0067-4B62-B248-A2F196C928E0}" destId="{4CAD23B0-66EB-46B1-9394-8B5F95A5A763}" srcOrd="3" destOrd="0" parTransId="{CD8C578E-5F32-4D91-AA04-EC47403E46D6}" sibTransId="{0CAA6863-2153-4B60-B096-F05D372E531C}"/>
    <dgm:cxn modelId="{423FA057-529A-486D-99EC-6A29FA36543F}" type="presOf" srcId="{3A8F3DD2-D1E2-4ED0-B8B5-BC6FE1DEF2E6}" destId="{2E95B150-81E5-4F09-877C-5A0C0727D55C}" srcOrd="0" destOrd="0" presId="urn:microsoft.com/office/officeart/2005/8/layout/radial5"/>
    <dgm:cxn modelId="{2BA59DB3-1436-4279-9343-499BD66608F5}" srcId="{C84F07D0-DD26-4251-A4CB-482B757C8F16}" destId="{D6B152DA-0067-4B62-B248-A2F196C928E0}" srcOrd="0" destOrd="0" parTransId="{FCA93094-4158-4CBB-97D6-A25264880A26}" sibTransId="{42494D5F-1C4B-4771-84CA-C884452898FB}"/>
    <dgm:cxn modelId="{FCA09232-4517-48AB-B58F-65B03F3A59DF}" type="presOf" srcId="{3A8F3DD2-D1E2-4ED0-B8B5-BC6FE1DEF2E6}" destId="{0FAA287C-9CD6-4CD0-A0A7-F01AAD6159E2}" srcOrd="1" destOrd="0" presId="urn:microsoft.com/office/officeart/2005/8/layout/radial5"/>
    <dgm:cxn modelId="{A2AB98DE-A1E7-432A-BCB4-1F6541CA788C}" srcId="{D6B152DA-0067-4B62-B248-A2F196C928E0}" destId="{36FDD781-B98E-44F6-B3EF-80782A45B4C9}" srcOrd="5" destOrd="0" parTransId="{4CAF43EB-C554-418C-A93B-C9498B302097}" sibTransId="{542EA962-C9E2-44DA-92E3-EE16974411F6}"/>
    <dgm:cxn modelId="{CB9BCDA8-F184-4C83-9F4D-D5B805D311F0}" srcId="{D6B152DA-0067-4B62-B248-A2F196C928E0}" destId="{822E2A71-3C73-4393-A7F8-228FE4AC0555}" srcOrd="2" destOrd="0" parTransId="{3A8F3DD2-D1E2-4ED0-B8B5-BC6FE1DEF2E6}" sibTransId="{457DAD14-3FA1-4DA3-8FEB-9C426CF4367E}"/>
    <dgm:cxn modelId="{9A05ABEC-5A60-476C-8BBD-071A3E6F9799}" srcId="{D6B152DA-0067-4B62-B248-A2F196C928E0}" destId="{B6EC5B0A-4734-4D88-A0B5-92692C3A2269}" srcOrd="1" destOrd="0" parTransId="{1A502301-129D-4AFD-AE0C-9DFA2A4AEAD7}" sibTransId="{5FD9C0E1-5ACC-4BC6-BD0F-7518F6C2EE15}"/>
    <dgm:cxn modelId="{038963C0-42F9-4163-95DC-335848D320CE}" type="presOf" srcId="{C84F07D0-DD26-4251-A4CB-482B757C8F16}" destId="{A4CABEA0-2C99-43A6-A76D-456A4225618C}" srcOrd="0" destOrd="0" presId="urn:microsoft.com/office/officeart/2005/8/layout/radial5"/>
    <dgm:cxn modelId="{11BC5CFC-B8A2-4395-AB9A-0D107ACAF054}" type="presParOf" srcId="{A4CABEA0-2C99-43A6-A76D-456A4225618C}" destId="{FDDFE7AA-03DC-45C9-B202-ED1C94BAEB58}" srcOrd="0" destOrd="0" presId="urn:microsoft.com/office/officeart/2005/8/layout/radial5"/>
    <dgm:cxn modelId="{A58A44BC-1100-48D6-A98B-7BD6651BAFD9}" type="presParOf" srcId="{A4CABEA0-2C99-43A6-A76D-456A4225618C}" destId="{3D5A5CE3-F09C-4C48-8C60-164D89E50F2E}" srcOrd="1" destOrd="0" presId="urn:microsoft.com/office/officeart/2005/8/layout/radial5"/>
    <dgm:cxn modelId="{2B3729A1-411D-4213-8C3D-DA95912DC688}" type="presParOf" srcId="{3D5A5CE3-F09C-4C48-8C60-164D89E50F2E}" destId="{5DACA76C-0749-480B-A2C2-11A4A17EC772}" srcOrd="0" destOrd="0" presId="urn:microsoft.com/office/officeart/2005/8/layout/radial5"/>
    <dgm:cxn modelId="{C4155A21-DCC6-4E2C-8E48-3B2CE867DB88}" type="presParOf" srcId="{A4CABEA0-2C99-43A6-A76D-456A4225618C}" destId="{27F22851-51B0-49A8-B325-543B332F4E2A}" srcOrd="2" destOrd="0" presId="urn:microsoft.com/office/officeart/2005/8/layout/radial5"/>
    <dgm:cxn modelId="{59C580EA-E254-4B0A-8990-85095EB961CA}" type="presParOf" srcId="{A4CABEA0-2C99-43A6-A76D-456A4225618C}" destId="{B9006E6C-C75C-4194-BC4A-11C6368076C9}" srcOrd="3" destOrd="0" presId="urn:microsoft.com/office/officeart/2005/8/layout/radial5"/>
    <dgm:cxn modelId="{8C0101E9-9693-4BA0-86B3-9CDBBC26D497}" type="presParOf" srcId="{B9006E6C-C75C-4194-BC4A-11C6368076C9}" destId="{DD7F9ECD-B286-4295-8A71-C3974270B2D9}" srcOrd="0" destOrd="0" presId="urn:microsoft.com/office/officeart/2005/8/layout/radial5"/>
    <dgm:cxn modelId="{03C815F7-95CF-4172-B7C9-C869FAC43524}" type="presParOf" srcId="{A4CABEA0-2C99-43A6-A76D-456A4225618C}" destId="{687403AF-CF6D-4A31-AB05-25D289A50DC6}" srcOrd="4" destOrd="0" presId="urn:microsoft.com/office/officeart/2005/8/layout/radial5"/>
    <dgm:cxn modelId="{C1D29EBE-EF14-4E9D-B92C-8245F893EC6E}" type="presParOf" srcId="{A4CABEA0-2C99-43A6-A76D-456A4225618C}" destId="{2E95B150-81E5-4F09-877C-5A0C0727D55C}" srcOrd="5" destOrd="0" presId="urn:microsoft.com/office/officeart/2005/8/layout/radial5"/>
    <dgm:cxn modelId="{31BF6671-F527-4C6B-ADCE-B057FBDAE92B}" type="presParOf" srcId="{2E95B150-81E5-4F09-877C-5A0C0727D55C}" destId="{0FAA287C-9CD6-4CD0-A0A7-F01AAD6159E2}" srcOrd="0" destOrd="0" presId="urn:microsoft.com/office/officeart/2005/8/layout/radial5"/>
    <dgm:cxn modelId="{4275064B-F00B-424A-BD34-C3952270D08C}" type="presParOf" srcId="{A4CABEA0-2C99-43A6-A76D-456A4225618C}" destId="{21C4F36B-3696-4D68-9530-8692E940D168}" srcOrd="6" destOrd="0" presId="urn:microsoft.com/office/officeart/2005/8/layout/radial5"/>
    <dgm:cxn modelId="{24FEC9DB-66FE-43BB-BB9D-EB86AFB30709}" type="presParOf" srcId="{A4CABEA0-2C99-43A6-A76D-456A4225618C}" destId="{3258AC50-320E-4FB5-BD3C-2E261FD47FF0}" srcOrd="7" destOrd="0" presId="urn:microsoft.com/office/officeart/2005/8/layout/radial5"/>
    <dgm:cxn modelId="{60957AE4-7C10-41BF-B95D-514B8F034EE8}" type="presParOf" srcId="{3258AC50-320E-4FB5-BD3C-2E261FD47FF0}" destId="{74B2EBAF-3E29-4B5B-A843-A1B14E9935D7}" srcOrd="0" destOrd="0" presId="urn:microsoft.com/office/officeart/2005/8/layout/radial5"/>
    <dgm:cxn modelId="{067184DC-E8F3-4190-B22D-FDA6299F3468}" type="presParOf" srcId="{A4CABEA0-2C99-43A6-A76D-456A4225618C}" destId="{3A15509D-B74C-4B2E-A88D-33CB8BC7127C}" srcOrd="8" destOrd="0" presId="urn:microsoft.com/office/officeart/2005/8/layout/radial5"/>
    <dgm:cxn modelId="{A74C3DC3-0316-4BE0-B87B-8846BF96D760}" type="presParOf" srcId="{A4CABEA0-2C99-43A6-A76D-456A4225618C}" destId="{5C40AE70-818F-467A-93E4-C3BE958FD7AC}" srcOrd="9" destOrd="0" presId="urn:microsoft.com/office/officeart/2005/8/layout/radial5"/>
    <dgm:cxn modelId="{BFC7D06E-9563-45D5-8E3C-1E86F2AA4F1F}" type="presParOf" srcId="{5C40AE70-818F-467A-93E4-C3BE958FD7AC}" destId="{601E516F-942D-43CF-9125-AF0582F3266B}" srcOrd="0" destOrd="0" presId="urn:microsoft.com/office/officeart/2005/8/layout/radial5"/>
    <dgm:cxn modelId="{E52E63FA-10A4-49C0-BEF2-22D845F093B8}" type="presParOf" srcId="{A4CABEA0-2C99-43A6-A76D-456A4225618C}" destId="{7B6DF7D8-E55B-493A-AC0A-F7580CDAADFA}" srcOrd="10" destOrd="0" presId="urn:microsoft.com/office/officeart/2005/8/layout/radial5"/>
    <dgm:cxn modelId="{78EE359E-BDA1-4FD7-A0A9-DD6DD3C249F6}" type="presParOf" srcId="{A4CABEA0-2C99-43A6-A76D-456A4225618C}" destId="{49A3272A-03A2-49BD-890F-0FAE4956444F}" srcOrd="11" destOrd="0" presId="urn:microsoft.com/office/officeart/2005/8/layout/radial5"/>
    <dgm:cxn modelId="{7FA74BC5-1549-4CF3-9480-2BF6701129BF}" type="presParOf" srcId="{49A3272A-03A2-49BD-890F-0FAE4956444F}" destId="{F81CCF75-239A-4AC9-9B34-AB0253AEF69C}" srcOrd="0" destOrd="0" presId="urn:microsoft.com/office/officeart/2005/8/layout/radial5"/>
    <dgm:cxn modelId="{E02C597F-2510-4C46-BA87-F84EE41D24A1}" type="presParOf" srcId="{A4CABEA0-2C99-43A6-A76D-456A4225618C}" destId="{4AAAEFC8-6558-4456-A9C9-60379826471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FE7AA-03DC-45C9-B202-ED1C94BAEB58}">
      <dsp:nvSpPr>
        <dsp:cNvPr id="0" name=""/>
        <dsp:cNvSpPr/>
      </dsp:nvSpPr>
      <dsp:spPr>
        <a:xfrm>
          <a:off x="3937806" y="1994706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বাংলার প্রক</a:t>
          </a:r>
          <a:r>
            <a:rPr lang="en-US" sz="3200" kern="1200" dirty="0" err="1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ৃতি</a:t>
          </a:r>
          <a:endParaRPr lang="en-US" sz="3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4145875" y="2202775"/>
        <a:ext cx="1004649" cy="1004649"/>
      </dsp:txXfrm>
    </dsp:sp>
    <dsp:sp modelId="{3D5A5CE3-F09C-4C48-8C60-164D89E50F2E}">
      <dsp:nvSpPr>
        <dsp:cNvPr id="0" name=""/>
        <dsp:cNvSpPr/>
      </dsp:nvSpPr>
      <dsp:spPr>
        <a:xfrm rot="16200000">
          <a:off x="4496913" y="1476290"/>
          <a:ext cx="302572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>
        <a:off x="4542299" y="1618289"/>
        <a:ext cx="211800" cy="289841"/>
      </dsp:txXfrm>
    </dsp:sp>
    <dsp:sp modelId="{27F22851-51B0-49A8-B325-543B332F4E2A}">
      <dsp:nvSpPr>
        <dsp:cNvPr id="0" name=""/>
        <dsp:cNvSpPr/>
      </dsp:nvSpPr>
      <dsp:spPr>
        <a:xfrm>
          <a:off x="3937806" y="3027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</a:rPr>
            <a:t>গ্রীষ্ম</a:t>
          </a:r>
          <a:endParaRPr lang="en-US" sz="3200" kern="1200" dirty="0">
            <a:solidFill>
              <a:schemeClr val="bg2"/>
            </a:solidFill>
          </a:endParaRPr>
        </a:p>
      </dsp:txBody>
      <dsp:txXfrm>
        <a:off x="4145875" y="211096"/>
        <a:ext cx="1004649" cy="1004649"/>
      </dsp:txXfrm>
    </dsp:sp>
    <dsp:sp modelId="{B9006E6C-C75C-4194-BC4A-11C6368076C9}">
      <dsp:nvSpPr>
        <dsp:cNvPr id="0" name=""/>
        <dsp:cNvSpPr/>
      </dsp:nvSpPr>
      <dsp:spPr>
        <a:xfrm rot="20004300">
          <a:off x="5393396" y="2003989"/>
          <a:ext cx="345513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>
        <a:off x="5398880" y="2123804"/>
        <a:ext cx="241859" cy="289841"/>
      </dsp:txXfrm>
    </dsp:sp>
    <dsp:sp modelId="{687403AF-CF6D-4A31-AB05-25D289A50DC6}">
      <dsp:nvSpPr>
        <dsp:cNvPr id="0" name=""/>
        <dsp:cNvSpPr/>
      </dsp:nvSpPr>
      <dsp:spPr>
        <a:xfrm>
          <a:off x="5791200" y="1066797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bg2"/>
              </a:solidFill>
            </a:rPr>
            <a:t>বর্ষা</a:t>
          </a:r>
          <a:endParaRPr lang="en-US" sz="3200" kern="1200" dirty="0">
            <a:solidFill>
              <a:schemeClr val="bg2"/>
            </a:solidFill>
          </a:endParaRPr>
        </a:p>
      </dsp:txBody>
      <dsp:txXfrm>
        <a:off x="5999269" y="1274866"/>
        <a:ext cx="1004649" cy="1004649"/>
      </dsp:txXfrm>
    </dsp:sp>
    <dsp:sp modelId="{2E95B150-81E5-4F09-877C-5A0C0727D55C}">
      <dsp:nvSpPr>
        <dsp:cNvPr id="0" name=""/>
        <dsp:cNvSpPr/>
      </dsp:nvSpPr>
      <dsp:spPr>
        <a:xfrm rot="1800000">
          <a:off x="5351919" y="2957204"/>
          <a:ext cx="302572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>
        <a:off x="5358000" y="3031124"/>
        <a:ext cx="211800" cy="289841"/>
      </dsp:txXfrm>
    </dsp:sp>
    <dsp:sp modelId="{21C4F36B-3696-4D68-9530-8692E940D168}">
      <dsp:nvSpPr>
        <dsp:cNvPr id="0" name=""/>
        <dsp:cNvSpPr/>
      </dsp:nvSpPr>
      <dsp:spPr>
        <a:xfrm>
          <a:off x="5662650" y="2990545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শরৎ</a:t>
          </a:r>
          <a:endParaRPr lang="en-US" sz="3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5870719" y="3198614"/>
        <a:ext cx="1004649" cy="1004649"/>
      </dsp:txXfrm>
    </dsp:sp>
    <dsp:sp modelId="{3258AC50-320E-4FB5-BD3C-2E261FD47FF0}">
      <dsp:nvSpPr>
        <dsp:cNvPr id="0" name=""/>
        <dsp:cNvSpPr/>
      </dsp:nvSpPr>
      <dsp:spPr>
        <a:xfrm rot="5327784">
          <a:off x="4517281" y="3451329"/>
          <a:ext cx="303342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>
        <a:off x="4561827" y="3502451"/>
        <a:ext cx="212339" cy="289841"/>
      </dsp:txXfrm>
    </dsp:sp>
    <dsp:sp modelId="{3A15509D-B74C-4B2E-A88D-33CB8BC7127C}">
      <dsp:nvSpPr>
        <dsp:cNvPr id="0" name=""/>
        <dsp:cNvSpPr/>
      </dsp:nvSpPr>
      <dsp:spPr>
        <a:xfrm>
          <a:off x="3979672" y="3987399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হেমন্ত</a:t>
          </a:r>
          <a:endParaRPr lang="en-US" sz="3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4187741" y="4195468"/>
        <a:ext cx="1004649" cy="1004649"/>
      </dsp:txXfrm>
    </dsp:sp>
    <dsp:sp modelId="{5C40AE70-818F-467A-93E4-C3BE958FD7AC}">
      <dsp:nvSpPr>
        <dsp:cNvPr id="0" name=""/>
        <dsp:cNvSpPr/>
      </dsp:nvSpPr>
      <dsp:spPr>
        <a:xfrm rot="9000000">
          <a:off x="3641907" y="2957204"/>
          <a:ext cx="302572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 rot="10800000">
        <a:off x="3726598" y="3031124"/>
        <a:ext cx="211800" cy="289841"/>
      </dsp:txXfrm>
    </dsp:sp>
    <dsp:sp modelId="{7B6DF7D8-E55B-493A-AC0A-F7580CDAADFA}">
      <dsp:nvSpPr>
        <dsp:cNvPr id="0" name=""/>
        <dsp:cNvSpPr/>
      </dsp:nvSpPr>
      <dsp:spPr>
        <a:xfrm>
          <a:off x="2212961" y="2990545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শীত</a:t>
          </a:r>
          <a:endParaRPr lang="en-US" sz="3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2421030" y="3198614"/>
        <a:ext cx="1004649" cy="1004649"/>
      </dsp:txXfrm>
    </dsp:sp>
    <dsp:sp modelId="{49A3272A-03A2-49BD-890F-0FAE4956444F}">
      <dsp:nvSpPr>
        <dsp:cNvPr id="0" name=""/>
        <dsp:cNvSpPr/>
      </dsp:nvSpPr>
      <dsp:spPr>
        <a:xfrm rot="12600000">
          <a:off x="3641907" y="1969928"/>
          <a:ext cx="302572" cy="483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bg2"/>
            </a:solidFill>
          </a:endParaRPr>
        </a:p>
      </dsp:txBody>
      <dsp:txXfrm rot="10800000">
        <a:off x="3726598" y="2089234"/>
        <a:ext cx="211800" cy="289841"/>
      </dsp:txXfrm>
    </dsp:sp>
    <dsp:sp modelId="{4AAAEFC8-6558-4456-A9C9-60379826471E}">
      <dsp:nvSpPr>
        <dsp:cNvPr id="0" name=""/>
        <dsp:cNvSpPr/>
      </dsp:nvSpPr>
      <dsp:spPr>
        <a:xfrm>
          <a:off x="2212961" y="998866"/>
          <a:ext cx="1420787" cy="1420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rPr>
            <a:t>বসন্ত</a:t>
          </a:r>
          <a:endParaRPr lang="en-US" sz="3200" kern="1200" dirty="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2421030" y="1206935"/>
        <a:ext cx="1004649" cy="1004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159" y="-685800"/>
            <a:ext cx="10210800" cy="754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8245" y="1890704"/>
            <a:ext cx="51054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63" y="76200"/>
            <a:ext cx="3664262" cy="3124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0"/>
            <a:ext cx="4196106" cy="31430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6" y="3276600"/>
            <a:ext cx="3995928" cy="259234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05400" y="41148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29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নিচের শব্দগুলো অর্থ ও বাক্য জেনে নিই</a:t>
            </a:r>
            <a:endParaRPr lang="en-US" sz="60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1524000" y="2276749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23744" y="2096994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নিসর্গ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77996" y="22673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97196" y="1847987"/>
            <a:ext cx="5096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বাংলার প্রকৃতির রূপ দেখে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আমি মুগ্ধ হই।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04334"/>
            <a:ext cx="2218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মুষলধারে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18944" y="4267201"/>
            <a:ext cx="981456" cy="4565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4004334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বড় ফোটায় বৃষ্টি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10"/>
          <p:cNvSpPr/>
          <p:nvPr/>
        </p:nvSpPr>
        <p:spPr>
          <a:xfrm rot="5400000">
            <a:off x="7303008" y="396460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09472" y="5257800"/>
            <a:ext cx="8034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মুষলধারে বৃষ্টিতে ভিজতে আমার খুব ভালো লাগে।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209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 বাংলাদেশে বছরে কয়টি ঋতু আসে যায়?</a:t>
            </a:r>
          </a:p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 বাংলা বছরের বারো মাসের নামগুলো কি কি?</a:t>
            </a:r>
          </a:p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 কোন ঋতুকে মধুমাস বলা হয়?</a:t>
            </a:r>
          </a:p>
          <a:p>
            <a:r>
              <a:rPr lang="bn-BD" sz="4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। গ্রীষ্মকালে কোন কোন ফল পাওয়া যায়?</a:t>
            </a:r>
          </a:p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৫। কোন কোন মাস নিয়ে বর্ষাকাল?  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04" y="47297"/>
            <a:ext cx="91440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চল দলে ভাগ হয়ে নিচের প্রশ্নগুলোর উত্তর লিখিঃ</a:t>
            </a:r>
            <a:endParaRPr lang="en-US" sz="72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2552" y="952500"/>
            <a:ext cx="929640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প্রত্যেকে আলাদাভাবে প্রশ্নগুলোর উত্তর লিখঃ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১। গ্রীষ্ম ঋতুর তিনটি বৈশিষ্ট্য লিখ।</a:t>
            </a:r>
          </a:p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 বর্ষাকালে ফোটে এমন তিনটি ফুলের নাম লিখ।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7724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4384" y="3505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 ঋতু তোমার সবচেয়ে বেশি পছন্দ?পছন্দের কারন পাঁচটি বাক্যে লিখ।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3" y="0"/>
            <a:ext cx="9296400" cy="75443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05000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7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4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জেসমিন আকতার</a:t>
            </a:r>
          </a:p>
          <a:p>
            <a:pPr algn="ctr"/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4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পাইকপাড়া সরকারি প্রাথমিক বিদ্যালয়,পটিয়া,চট্টগ্রাম।</a:t>
            </a:r>
            <a:endParaRPr lang="en-US" sz="4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7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শ্রেণিঃচতুর্থ</a:t>
            </a:r>
          </a:p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সময়ঃ৪৫মিনিট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76200" y="-23648"/>
            <a:ext cx="9067800" cy="243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শিখনফল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" y="3048000"/>
            <a:ext cx="9105900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। স্পষ্ট ও শুদ্ধ উচ্চারণে সাবলীলভাবে পড়তে পারবে।</a:t>
            </a:r>
          </a:p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২।নতুন শব্দের অর্থ ও বাক্য বলতে ও লিখতে পারবে।</a:t>
            </a:r>
          </a:p>
          <a:p>
            <a:r>
              <a:rPr lang="bn-BD" sz="44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৩।গ্রীষ্ম ও বর্ষা ঋতুর বৈশিষ্ট্য লিখতে ও বর্ণনা করতে পারবে। </a:t>
            </a:r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5314" y="1408922"/>
            <a:ext cx="12094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বাংলাদেশের প্রকৃতি</a:t>
            </a:r>
          </a:p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পাঠ্যাংশঃষড়ঋতুর বাংলাদেশ.........</a:t>
            </a:r>
            <a:endParaRPr lang="en-US" sz="660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60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নানা ফুল।</a:t>
            </a:r>
            <a:endParaRPr lang="en-US" sz="6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686699">
            <a:off x="129389" y="-337213"/>
            <a:ext cx="8822562" cy="6796496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2411279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8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5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81000" y="-13138"/>
            <a:ext cx="8458200" cy="6096000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0" y="1828800"/>
            <a:ext cx="6553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8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9856687"/>
              </p:ext>
            </p:extLst>
          </p:nvPr>
        </p:nvGraphicFramePr>
        <p:xfrm>
          <a:off x="1371600" y="1905000"/>
          <a:ext cx="4191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04656326"/>
              </p:ext>
            </p:extLst>
          </p:nvPr>
        </p:nvGraphicFramePr>
        <p:xfrm>
          <a:off x="-152400" y="1447800"/>
          <a:ext cx="9296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" y="-1"/>
            <a:ext cx="910721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বাংলাদেশের ৬টি ঋতু</a:t>
            </a:r>
            <a:endParaRPr lang="en-US" sz="8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6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" r="3114"/>
          <a:stretch/>
        </p:blipFill>
        <p:spPr>
          <a:xfrm>
            <a:off x="4425696" y="139842"/>
            <a:ext cx="4565904" cy="27530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1" t="4405" r="-1628"/>
          <a:stretch/>
        </p:blipFill>
        <p:spPr>
          <a:xfrm rot="10800000" flipV="1">
            <a:off x="226400" y="248628"/>
            <a:ext cx="3964412" cy="25354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-8070" r="1207" b="8070"/>
          <a:stretch/>
        </p:blipFill>
        <p:spPr>
          <a:xfrm>
            <a:off x="196918" y="2672089"/>
            <a:ext cx="4023373" cy="30378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0" y="4191000"/>
            <a:ext cx="44196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গ্রীষ্মকাল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198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84</cp:revision>
  <dcterms:created xsi:type="dcterms:W3CDTF">2006-08-16T00:00:00Z</dcterms:created>
  <dcterms:modified xsi:type="dcterms:W3CDTF">2020-01-17T05:33:04Z</dcterms:modified>
</cp:coreProperties>
</file>