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5" r:id="rId7"/>
    <p:sldId id="263" r:id="rId8"/>
    <p:sldId id="264" r:id="rId9"/>
    <p:sldId id="266" r:id="rId10"/>
    <p:sldId id="260" r:id="rId11"/>
    <p:sldId id="262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DA4F7-8B2F-419C-BCCE-36BF0E3045E3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439B6-AFFE-48B7-B3B7-229278924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439B6-AFFE-48B7-B3B7-22927892442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439B6-AFFE-48B7-B3B7-22927892442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lower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8839200" cy="6324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295400"/>
            <a:ext cx="84582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5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713" t="13542" r="52810" b="20833"/>
          <a:stretch>
            <a:fillRect/>
          </a:stretch>
        </p:blipFill>
        <p:spPr bwMode="auto">
          <a:xfrm>
            <a:off x="533400" y="18288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609600" y="381000"/>
            <a:ext cx="8077200" cy="8382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মধুর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চাক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43000" y="304800"/>
            <a:ext cx="7620000" cy="609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914400"/>
            <a:ext cx="8305800" cy="8382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2362200"/>
            <a:ext cx="8077200" cy="8382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8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নামঃ</a:t>
            </a:r>
            <a:r>
              <a:rPr lang="en-US" sz="54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3200400"/>
            <a:ext cx="83058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8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19200" y="4800600"/>
            <a:ext cx="6324600" cy="68580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486400"/>
            <a:ext cx="73914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অমি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-----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সুন্দরবনকে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জানাল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304800"/>
            <a:ext cx="7848600" cy="838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52600"/>
            <a:ext cx="29718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3124200"/>
            <a:ext cx="2971800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কচি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648200"/>
            <a:ext cx="2895600" cy="914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মৌয়াল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1752600"/>
            <a:ext cx="5562600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বন্ধুত্ব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4648200"/>
            <a:ext cx="5638800" cy="914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মধুর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চাক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কাটেন</a:t>
            </a:r>
            <a:r>
              <a:rPr lang="en-US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4200" y="3124200"/>
            <a:ext cx="5562600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6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09600" y="457200"/>
            <a:ext cx="8077200" cy="1676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85800" y="3429000"/>
            <a:ext cx="8077200" cy="1676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85800" y="152400"/>
            <a:ext cx="8153400" cy="762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3"/>
          <a:srcRect l="1790" r="1570"/>
          <a:stretch>
            <a:fillRect/>
          </a:stretch>
        </p:blipFill>
        <p:spPr>
          <a:xfrm>
            <a:off x="609600" y="990600"/>
            <a:ext cx="7696200" cy="441818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6200" y="5715000"/>
            <a:ext cx="60198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অমি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গিয়েছে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5715000"/>
            <a:ext cx="2209800" cy="838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সুন্দরবনে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914400"/>
            <a:ext cx="3505200" cy="4267200"/>
          </a:xfrm>
          <a:prstGeom prst="rect">
            <a:avLst/>
          </a:prstGeom>
        </p:spPr>
      </p:pic>
      <p:pic>
        <p:nvPicPr>
          <p:cNvPr id="6" name="Picture 5" descr="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5562600" cy="25082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76200"/>
            <a:ext cx="7924800" cy="762000"/>
          </a:xfrm>
          <a:prstGeom prst="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সুন্দরবনে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5105400"/>
            <a:ext cx="1524000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5934670"/>
            <a:ext cx="3505200" cy="92333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কুমির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20483" name="Picture 3" descr="C:\Users\Haier Laptop\Desktop\Helal\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838200"/>
            <a:ext cx="3477026" cy="243840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810000" y="1676400"/>
            <a:ext cx="1371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0" y="4267200"/>
            <a:ext cx="5867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বাঘের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5638800"/>
            <a:ext cx="533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রয়েল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টাইগার</a:t>
            </a:r>
            <a:endParaRPr lang="en-US" sz="6000" dirty="0"/>
          </a:p>
        </p:txBody>
      </p:sp>
      <p:pic>
        <p:nvPicPr>
          <p:cNvPr id="6" name="Picture 5" descr="tiger 1.jpeg"/>
          <p:cNvPicPr>
            <a:picLocks noChangeAspect="1"/>
          </p:cNvPicPr>
          <p:nvPr/>
        </p:nvPicPr>
        <p:blipFill>
          <a:blip r:embed="rId2"/>
          <a:srcRect l="5172" t="6522" r="6897" b="8696"/>
          <a:stretch>
            <a:fillRect/>
          </a:stretch>
        </p:blipFill>
        <p:spPr>
          <a:xfrm>
            <a:off x="1143000" y="152400"/>
            <a:ext cx="6858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.PNG"/>
          <p:cNvPicPr>
            <a:picLocks noChangeAspect="1"/>
          </p:cNvPicPr>
          <p:nvPr/>
        </p:nvPicPr>
        <p:blipFill>
          <a:blip r:embed="rId2"/>
          <a:srcRect b="2774"/>
          <a:stretch>
            <a:fillRect/>
          </a:stretch>
        </p:blipFill>
        <p:spPr>
          <a:xfrm>
            <a:off x="228600" y="0"/>
            <a:ext cx="8153400" cy="3962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4114800"/>
            <a:ext cx="72390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অমিকে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মধু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334000"/>
            <a:ext cx="4191000" cy="9144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মৌয়ালরা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04800"/>
            <a:ext cx="8077200" cy="5791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অত:পর</a:t>
            </a:r>
            <a:r>
              <a:rPr lang="en-US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এককভাবে</a:t>
            </a:r>
            <a:r>
              <a:rPr lang="en-US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পড়বে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14400"/>
            <a:ext cx="4119744" cy="3352800"/>
          </a:xfrm>
          <a:prstGeom prst="rect">
            <a:avLst/>
          </a:prstGeom>
        </p:spPr>
      </p:pic>
      <p:pic>
        <p:nvPicPr>
          <p:cNvPr id="5" name="Picture 4" descr="11.PNG"/>
          <p:cNvPicPr>
            <a:picLocks noChangeAspect="1"/>
          </p:cNvPicPr>
          <p:nvPr/>
        </p:nvPicPr>
        <p:blipFill>
          <a:blip r:embed="rId4"/>
          <a:srcRect l="1754" t="6876" r="1754" b="1446"/>
          <a:stretch>
            <a:fillRect/>
          </a:stretch>
        </p:blipFill>
        <p:spPr>
          <a:xfrm>
            <a:off x="609600" y="990600"/>
            <a:ext cx="4191000" cy="3048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600200" y="152400"/>
            <a:ext cx="6553200" cy="685800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267200"/>
            <a:ext cx="4495800" cy="99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বানরের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9200" y="4343400"/>
            <a:ext cx="38862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হরিণ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8305800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prstDash val="sysDot"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7150" dist="38100" dir="5400000" algn="ctr" rotWithShape="0">
              <a:schemeClr val="accent4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981200"/>
            <a:ext cx="8763000" cy="3810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ফারজানা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জাফর</a:t>
            </a:r>
            <a:endParaRPr lang="en-US" sz="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চাপড়া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পটিয়া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চট্টগ্রাম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Email-jafarboby</a:t>
            </a:r>
            <a:r>
              <a:rPr lang="en-US" sz="4400" dirty="0" smtClean="0">
                <a:solidFill>
                  <a:srgbClr val="FF0000"/>
                </a:solidFill>
                <a:cs typeface="NikoshBAN" pitchFamily="2" charset="0"/>
              </a:rPr>
              <a:t>1985@gmail.com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286000"/>
            <a:ext cx="7467600" cy="4038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8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6600" dirty="0" smtClean="0">
                <a:solidFill>
                  <a:srgbClr val="0070C0"/>
                </a:solidFill>
              </a:rPr>
              <a:t>।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5" name="Oval 4"/>
          <p:cNvSpPr/>
          <p:nvPr/>
        </p:nvSpPr>
        <p:spPr>
          <a:xfrm>
            <a:off x="1600200" y="381000"/>
            <a:ext cx="6477000" cy="990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81000"/>
            <a:ext cx="8763000" cy="6477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762000"/>
            <a:ext cx="7010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0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305800" cy="5943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8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সময়ঃ৪০ </a:t>
            </a:r>
          </a:p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বিষয়ঃবাংলা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66800" y="457200"/>
            <a:ext cx="7543800" cy="914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1828800"/>
            <a:ext cx="8153400" cy="4800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২.২.১ 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২.৩.১ 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২.৪.১ 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342900" indent="-342900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২.৩.৩ 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গল্প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chemeClr val="tx1"/>
                </a:solidFill>
              </a:rPr>
              <a:t>।   </a:t>
            </a:r>
          </a:p>
          <a:p>
            <a:pPr marL="342900" indent="-342900" algn="ctr"/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C58316A-539D-41FB-B13B-771ECCDEAB94}"/>
              </a:ext>
            </a:extLst>
          </p:cNvPr>
          <p:cNvSpPr txBox="1"/>
          <p:nvPr/>
        </p:nvSpPr>
        <p:spPr>
          <a:xfrm>
            <a:off x="0" y="319427"/>
            <a:ext cx="8610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 আমরা </a:t>
            </a:r>
            <a:r>
              <a:rPr lang="bn-BD" sz="5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5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দেখি </a:t>
            </a:r>
            <a:endParaRPr lang="en-US" sz="54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https://www.youtube.com/watch?v=CmR5lBA_Kz4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ger 1.jpeg"/>
          <p:cNvPicPr>
            <a:picLocks noChangeAspect="1"/>
          </p:cNvPicPr>
          <p:nvPr/>
        </p:nvPicPr>
        <p:blipFill>
          <a:blip r:embed="rId2"/>
          <a:srcRect l="5172" t="6522" r="6897" b="8696"/>
          <a:stretch>
            <a:fillRect/>
          </a:stretch>
        </p:blipFill>
        <p:spPr>
          <a:xfrm>
            <a:off x="4419600" y="0"/>
            <a:ext cx="4724400" cy="4267200"/>
          </a:xfrm>
          <a:prstGeom prst="rect">
            <a:avLst/>
          </a:prstGeom>
        </p:spPr>
      </p:pic>
      <p:pic>
        <p:nvPicPr>
          <p:cNvPr id="5" name="Picture 4" descr="tiger.jpg"/>
          <p:cNvPicPr>
            <a:picLocks noChangeAspect="1"/>
          </p:cNvPicPr>
          <p:nvPr/>
        </p:nvPicPr>
        <p:blipFill>
          <a:blip r:embed="rId3"/>
          <a:srcRect l="37667" t="12026" b="12025"/>
          <a:stretch>
            <a:fillRect/>
          </a:stretch>
        </p:blipFill>
        <p:spPr>
          <a:xfrm>
            <a:off x="0" y="0"/>
            <a:ext cx="4343400" cy="426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4572000"/>
            <a:ext cx="9144000" cy="198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রয়েল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বেঙ্গল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টাইগার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400" y="152400"/>
            <a:ext cx="822960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পাখির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irds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066800"/>
            <a:ext cx="3505200" cy="2209800"/>
          </a:xfrm>
          <a:prstGeom prst="rect">
            <a:avLst/>
          </a:prstGeom>
        </p:spPr>
      </p:pic>
      <p:pic>
        <p:nvPicPr>
          <p:cNvPr id="8" name="Picture 7" descr="birds 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3810000"/>
            <a:ext cx="3571875" cy="2333625"/>
          </a:xfrm>
          <a:prstGeom prst="rect">
            <a:avLst/>
          </a:prstGeom>
        </p:spPr>
      </p:pic>
      <p:pic>
        <p:nvPicPr>
          <p:cNvPr id="9" name="Picture 8" descr="birds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733800"/>
            <a:ext cx="3276600" cy="2438400"/>
          </a:xfrm>
          <a:prstGeom prst="rect">
            <a:avLst/>
          </a:prstGeom>
        </p:spPr>
      </p:pic>
      <p:pic>
        <p:nvPicPr>
          <p:cNvPr id="10" name="Picture 9" descr="birds 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990600"/>
            <a:ext cx="3429000" cy="223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52400"/>
            <a:ext cx="8229600" cy="609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সুন্দরবনের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eer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581400"/>
            <a:ext cx="3886200" cy="3048000"/>
          </a:xfrm>
          <a:prstGeom prst="rect">
            <a:avLst/>
          </a:prstGeom>
        </p:spPr>
      </p:pic>
      <p:pic>
        <p:nvPicPr>
          <p:cNvPr id="7" name="Picture 6" descr="deer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657600"/>
            <a:ext cx="4191000" cy="2895600"/>
          </a:xfrm>
          <a:prstGeom prst="rect">
            <a:avLst/>
          </a:prstGeom>
        </p:spPr>
      </p:pic>
      <p:pic>
        <p:nvPicPr>
          <p:cNvPr id="12" name="Picture 11" descr="monke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838200"/>
            <a:ext cx="8305800" cy="2595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sh.jpg"/>
          <p:cNvPicPr>
            <a:picLocks noChangeAspect="1"/>
          </p:cNvPicPr>
          <p:nvPr/>
        </p:nvPicPr>
        <p:blipFill>
          <a:blip r:embed="rId2"/>
          <a:srcRect t="7408" b="5556"/>
          <a:stretch>
            <a:fillRect/>
          </a:stretch>
        </p:blipFill>
        <p:spPr>
          <a:xfrm>
            <a:off x="2743200" y="3505200"/>
            <a:ext cx="3962400" cy="3124200"/>
          </a:xfrm>
          <a:prstGeom prst="rect">
            <a:avLst/>
          </a:prstGeom>
        </p:spPr>
      </p:pic>
      <p:pic>
        <p:nvPicPr>
          <p:cNvPr id="6" name="Picture 5" descr="crocodile.jpg"/>
          <p:cNvPicPr>
            <a:picLocks noChangeAspect="1"/>
          </p:cNvPicPr>
          <p:nvPr/>
        </p:nvPicPr>
        <p:blipFill>
          <a:blip r:embed="rId3"/>
          <a:srcRect t="6667" b="6667"/>
          <a:stretch>
            <a:fillRect/>
          </a:stretch>
        </p:blipFill>
        <p:spPr>
          <a:xfrm>
            <a:off x="533400" y="152400"/>
            <a:ext cx="6629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175</Words>
  <Application>Microsoft Office PowerPoint</Application>
  <PresentationFormat>On-screen Show (4:3)</PresentationFormat>
  <Paragraphs>59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Haier Laptop</dc:creator>
  <cp:lastModifiedBy>Windows User</cp:lastModifiedBy>
  <cp:revision>74</cp:revision>
  <dcterms:created xsi:type="dcterms:W3CDTF">2006-08-16T00:00:00Z</dcterms:created>
  <dcterms:modified xsi:type="dcterms:W3CDTF">2020-01-17T05:38:32Z</dcterms:modified>
</cp:coreProperties>
</file>