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3" r:id="rId3"/>
    <p:sldId id="297" r:id="rId4"/>
    <p:sldId id="298" r:id="rId5"/>
    <p:sldId id="271" r:id="rId6"/>
    <p:sldId id="292" r:id="rId7"/>
    <p:sldId id="272" r:id="rId8"/>
    <p:sldId id="273" r:id="rId9"/>
    <p:sldId id="260" r:id="rId10"/>
    <p:sldId id="276" r:id="rId11"/>
    <p:sldId id="274" r:id="rId12"/>
    <p:sldId id="261" r:id="rId13"/>
    <p:sldId id="262" r:id="rId14"/>
    <p:sldId id="279" r:id="rId15"/>
    <p:sldId id="280" r:id="rId16"/>
    <p:sldId id="281" r:id="rId17"/>
    <p:sldId id="282" r:id="rId18"/>
    <p:sldId id="300" r:id="rId19"/>
    <p:sldId id="278" r:id="rId20"/>
    <p:sldId id="287" r:id="rId21"/>
    <p:sldId id="303" r:id="rId22"/>
    <p:sldId id="301" r:id="rId23"/>
    <p:sldId id="302" r:id="rId24"/>
    <p:sldId id="305" r:id="rId25"/>
    <p:sldId id="2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09" autoAdjust="0"/>
    <p:restoredTop sz="94660"/>
  </p:normalViewPr>
  <p:slideViewPr>
    <p:cSldViewPr snapToGrid="0">
      <p:cViewPr>
        <p:scale>
          <a:sx n="66" d="100"/>
          <a:sy n="66" d="100"/>
        </p:scale>
        <p:origin x="-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797-23F9-4602-A74B-8DA531A620F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D31-111B-4DDB-8CE3-E08E34B2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2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797-23F9-4602-A74B-8DA531A620F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D31-111B-4DDB-8CE3-E08E34B2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5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797-23F9-4602-A74B-8DA531A620F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D31-111B-4DDB-8CE3-E08E34B2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6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797-23F9-4602-A74B-8DA531A620F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D31-111B-4DDB-8CE3-E08E34B2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797-23F9-4602-A74B-8DA531A620F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D31-111B-4DDB-8CE3-E08E34B2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1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797-23F9-4602-A74B-8DA531A620F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D31-111B-4DDB-8CE3-E08E34B2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0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797-23F9-4602-A74B-8DA531A620F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D31-111B-4DDB-8CE3-E08E34B2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2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797-23F9-4602-A74B-8DA531A620F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D31-111B-4DDB-8CE3-E08E34B2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797-23F9-4602-A74B-8DA531A620F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D31-111B-4DDB-8CE3-E08E34B2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797-23F9-4602-A74B-8DA531A620F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D31-111B-4DDB-8CE3-E08E34B2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6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797-23F9-4602-A74B-8DA531A620F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D31-111B-4DDB-8CE3-E08E34B2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7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 l="1000" t="-1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FE797-23F9-4602-A74B-8DA531A620F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4AD31-111B-4DDB-8CE3-E08E34B2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4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-235528"/>
            <a:ext cx="5915891" cy="7093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528"/>
            <a:ext cx="6276108" cy="70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876453" y="-1170991"/>
            <a:ext cx="6438122" cy="1003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64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64000" y="2699657"/>
            <a:ext cx="609600" cy="609600"/>
          </a:xfrm>
          <a:prstGeom prst="rect">
            <a:avLst/>
          </a:prstGeom>
        </p:spPr>
      </p:pic>
      <p:pic>
        <p:nvPicPr>
          <p:cNvPr id="4" name="ই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02880" y="-2880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1.06028 -0.012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21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71" y="2252403"/>
            <a:ext cx="3506771" cy="20746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487352" y="367714"/>
            <a:ext cx="4819735" cy="10156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5649" y="5166347"/>
            <a:ext cx="2667214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9082" y="2608765"/>
            <a:ext cx="3506771" cy="1922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3487" y="362577"/>
            <a:ext cx="6188002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904561" y="5254936"/>
            <a:ext cx="6188002" cy="1015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337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82787 -0.038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93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2.22222E-6 L 0.79323 -0.0129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61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315" y="2173110"/>
            <a:ext cx="3157320" cy="1730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5938" y="3995588"/>
            <a:ext cx="3463637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2961" y="5470848"/>
            <a:ext cx="346363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2961" y="5470846"/>
            <a:ext cx="166708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5870" y="5470847"/>
            <a:ext cx="74814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2961" y="5470846"/>
            <a:ext cx="74814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2961" y="5470845"/>
            <a:ext cx="155054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72188 -0.0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31133 -0.004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9153 0.00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876453" y="-1170991"/>
            <a:ext cx="6438122" cy="1003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64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ই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82800" y="1021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0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1.06028 -0.0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21" y="-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4520" y="2766060"/>
            <a:ext cx="8321040" cy="1107996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নং-১২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7272" y="434341"/>
            <a:ext cx="5303520" cy="1015647"/>
          </a:xfrm>
          <a:prstGeom prst="rect">
            <a:avLst/>
          </a:prstGeom>
          <a:solidFill>
            <a:srgbClr val="FFFF00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6000" b="1" dirty="0" smtClean="0">
                <a:latin typeface="NikoshBAN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644" y="91441"/>
            <a:ext cx="2373856" cy="2349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87226" y="2619268"/>
            <a:ext cx="8336274" cy="2862306"/>
          </a:xfrm>
          <a:prstGeom prst="rect">
            <a:avLst/>
          </a:prstGeom>
          <a:solidFill>
            <a:srgbClr val="FF0000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6000" b="1" dirty="0" err="1" smtClean="0">
                <a:latin typeface="NikoshBAN"/>
              </a:rPr>
              <a:t>শিক্ষক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বর্ণের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নিচে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আঙুল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রেখে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পড়াবেন</a:t>
            </a:r>
            <a:r>
              <a:rPr lang="en-US" sz="6000" b="1" dirty="0" smtClean="0">
                <a:latin typeface="NikoshBAN"/>
              </a:rPr>
              <a:t> অ । </a:t>
            </a:r>
            <a:r>
              <a:rPr lang="en-US" sz="6000" b="1" dirty="0" err="1" smtClean="0">
                <a:latin typeface="NikoshBAN"/>
              </a:rPr>
              <a:t>শিক্ষার্থীরা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শুনবে</a:t>
            </a:r>
            <a:r>
              <a:rPr lang="en-US" sz="6000" b="1" dirty="0" smtClean="0"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9902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95300"/>
            <a:ext cx="10751820" cy="193899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/>
              </a:rPr>
              <a:t>শিক্ষক এবং শিক্ষার্থীর মিলিত পাঠ। </a:t>
            </a:r>
            <a:r>
              <a:rPr lang="en-US" sz="4000" b="1" dirty="0" err="1" smtClean="0">
                <a:latin typeface="NikoshBAN"/>
              </a:rPr>
              <a:t>শিক্ষক</a:t>
            </a:r>
            <a:r>
              <a:rPr lang="en-US" sz="4000" b="1" dirty="0" smtClean="0">
                <a:latin typeface="NikoshBAN"/>
              </a:rPr>
              <a:t> অ </a:t>
            </a:r>
            <a:r>
              <a:rPr lang="en-US" sz="4000" b="1" dirty="0" err="1" smtClean="0">
                <a:latin typeface="NikoshBAN"/>
              </a:rPr>
              <a:t>বর্ণটি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পড়বে</a:t>
            </a:r>
            <a:r>
              <a:rPr lang="en-US" sz="4000" b="1" dirty="0" smtClean="0">
                <a:latin typeface="NikoshBAN"/>
              </a:rPr>
              <a:t> এবং শিক্ষার্থী শুনবে ও সরবে বলবে।</a:t>
            </a:r>
            <a:endParaRPr lang="en-US" sz="4000" b="1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15" y="2648988"/>
            <a:ext cx="4706049" cy="38989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3642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6640" y="426720"/>
            <a:ext cx="4541520" cy="1200329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পাঠ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57" y="207818"/>
            <a:ext cx="2956843" cy="2476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71404" y="3279785"/>
            <a:ext cx="6877396" cy="2308324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পড়বে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6640" y="426720"/>
            <a:ext cx="4541520" cy="1200329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097" y="2664985"/>
            <a:ext cx="10452100" cy="3416320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ও অ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বর্ণটি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103448"/>
            <a:ext cx="2757055" cy="2231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8499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260" y="1737361"/>
            <a:ext cx="8229600" cy="315471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2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842156"/>
            <a:ext cx="5214938" cy="5282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97" y="1750017"/>
            <a:ext cx="3396794" cy="3466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9170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381000"/>
            <a:ext cx="6355080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এটার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58617" y="2828917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6493" y="981164"/>
            <a:ext cx="758998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231" y="1354014"/>
            <a:ext cx="7825154" cy="452431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“ই”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7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48" y="289181"/>
            <a:ext cx="5146080" cy="656881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077029" y="1553029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41" y="931091"/>
            <a:ext cx="1322947" cy="18045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02" y="866732"/>
            <a:ext cx="1322947" cy="18045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53" y="1769018"/>
            <a:ext cx="132294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2.08333E-6 -1.11111E-6 L 0.1595 -0.00231 C 0.16185 -0.00231 0.16419 -0.00416 0.16667 -0.00416 C 0.20312 -0.00416 0.23958 -0.00301 0.27617 -0.00231 C 0.2806 0.00047 0.27864 -0.00116 0.28216 0.00209 L 0.28216 0.00209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2.22222E-6 C 0.00078 0.00649 0.00221 0.0125 0.00248 0.01922 C 0.00261 0.02477 0.00182 0.03033 0.00117 0.03612 C 0.00013 0.04699 3.33333E-6 0.05186 -0.00351 0.05926 C -0.00456 0.06158 -0.00156 0.06112 -0.00716 0.06574 L -0.01419 0.06135 C -0.01784 0.05996 -0.02174 0.06019 -0.025 0.05718 C -0.02604 0.05625 -0.02565 0.05301 -0.02617 0.05093 C -0.02799 0.04329 -0.02851 0.04237 -0.03086 0.03612 C -0.0306 0.02362 -0.03463 -0.00972 -0.02252 -0.01689 L -0.01901 -0.01898 C -0.01849 -0.01967 -0.01198 -0.02847 -0.01068 -0.02963 C -0.00911 -0.03078 -0.00742 -0.03078 -0.00586 -0.03171 C -0.00469 -0.0324 -0.00351 -0.0331 -0.00234 -0.03379 C -0.00039 -0.03518 0.00143 -0.03773 0.00365 -0.03796 C 0.01823 -0.03981 0.03294 -0.03935 0.04766 -0.04004 C 0.05404 -0.03935 0.06042 -0.03912 0.06667 -0.03796 C 0.06797 -0.03773 0.06966 -0.03773 0.07031 -0.03588 C 0.07136 -0.03287 0.07044 -0.02847 0.07149 -0.02523 C 0.07214 -0.02314 0.07396 -0.02268 0.075 -0.02106 C 0.07682 -0.01851 0.07813 -0.01504 0.07982 -0.01273 C 0.08203 -0.00949 0.08464 -0.00694 0.08698 -0.00416 C 0.08815 -0.00277 0.08958 -0.00185 0.0905 -2.22222E-6 L 0.09766 0.01274 C 0.09883 0.01482 0.10026 0.01667 0.1013 0.01922 L 0.10599 0.03172 L 0.10846 0.0382 C 0.10925 0.04237 0.11094 0.0463 0.11081 0.05093 C 0.11029 0.06459 0.11003 0.08287 0.10846 0.09746 C 0.1082 0.09954 0.10755 0.10162 0.10716 0.10371 C 0.10677 0.11227 0.1069 0.12084 0.10599 0.12917 C 0.10573 0.13172 0.1043 0.13334 0.10365 0.13542 C 0.09818 0.15487 0.10833 0.12662 0.09883 0.14815 C 0.09714 0.15232 0.09544 0.15625 0.09414 0.16088 C 0.09336 0.16366 0.09271 0.1669 0.09167 0.16945 C 0.09024 0.17292 0.08685 0.17778 0.08464 0.17987 C 0.08346 0.18102 0.08216 0.18125 0.08099 0.18218 L 0.07031 0.19468 C 0.06914 0.19607 0.0681 0.19815 0.06667 0.19908 L 0.06315 0.20116 C 0.06198 0.20255 0.06094 0.2044 0.05964 0.20533 C 0.04831 0.21366 0.04922 0.21135 0.03698 0.21389 C 0.03177 0.21482 0.02669 0.21644 0.02149 0.21806 C 0.0056 0.21737 -0.01029 0.21713 -0.02617 0.21598 C -0.02995 0.21551 -0.03099 0.21297 -0.0345 0.21181 C -0.03724 0.21065 -0.0401 0.21019 -0.04284 0.20949 C -0.04401 0.2088 -0.04531 0.2088 -0.04635 0.20741 C -0.04779 0.20579 -0.05143 0.20255 -0.05 0.20116 C -0.04739 0.19885 -0.0444 0.20255 -0.04167 0.20324 C -0.03476 0.21135 -0.0414 0.2044 -0.0345 0.20949 C -0.03281 0.21088 -0.03125 0.21227 -0.02969 0.21389 C -0.02851 0.21505 -0.02747 0.21713 -0.02617 0.21806 C -0.02461 0.21922 -0.02292 0.21945 -0.02135 0.22014 C -0.01341 0.23426 -0.022 0.22107 -0.01419 0.22871 C -0.00195 0.24074 -0.01159 0.23449 -0.00351 0.23912 C -0.0013 0.24329 0.00065 0.24746 0.00365 0.24977 C 0.00586 0.25162 0.00833 0.25255 0.01081 0.25394 L 0.01432 0.25625 C 0.02357 0.27269 0.01172 0.25278 0.02266 0.26667 C 0.02409 0.26852 0.025 0.27107 0.0263 0.27315 C 0.02735 0.27477 0.02865 0.2757 0.02982 0.27732 C 0.03112 0.27917 0.03203 0.28172 0.03333 0.28357 C 0.03646 0.2882 0.03698 0.28797 0.0405 0.29005 C 0.04167 0.29213 0.04271 0.29468 0.04414 0.2963 C 0.04518 0.29769 0.04649 0.29746 0.04766 0.29838 C 0.04896 0.29954 0.05 0.30139 0.0513 0.30278 C 0.053 0.30741 0.05443 0.31204 0.05716 0.31551 C 0.0582 0.31667 0.05964 0.31667 0.06081 0.3176 C 0.06237 0.31875 0.06393 0.32061 0.0655 0.32176 C 0.06667 0.32269 0.06797 0.32292 0.06914 0.32385 C 0.07044 0.325 0.07136 0.32709 0.07266 0.32801 C 0.075 0.32987 0.07748 0.33102 0.07982 0.33241 L 0.08333 0.33449 C 0.08425 0.33658 0.08464 0.33912 0.08581 0.34074 C 0.09701 0.35741 0.08268 0.32686 0.09766 0.35348 C 0.09883 0.35556 0.09987 0.35811 0.1013 0.35996 C 0.10235 0.36112 0.10365 0.36112 0.10482 0.36204 C 0.10807 0.36436 0.11458 0.37084 0.1168 0.37477 L 0.12383 0.38727 C 0.12513 0.38959 0.12604 0.39213 0.12748 0.39375 L 0.13099 0.39792 C 0.13216 0.40417 0.13255 0.40672 0.13464 0.41274 C 0.13568 0.41574 0.13698 0.41829 0.13815 0.4213 C 0.14024 0.43241 0.13802 0.42338 0.14297 0.43403 C 0.14792 0.44445 0.14232 0.43681 0.14883 0.44445 C 0.15052 0.44885 0.1513 0.4544 0.15365 0.45718 C 0.15755 0.46181 0.15716 0.4588 0.15716 0.46366 L 0.15716 0.46366 " pathEditMode="relative" ptsTypes="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4.16667E-7 4.81481E-6 C 0.00235 -0.0051 0.00508 -0.0095 0.00703 -0.01505 C 0.00795 -0.01737 0.00834 -0.02061 0.00834 -0.02338 C 0.00834 -0.02662 0.00716 -0.0382 0.00586 -0.0426 C 0.00521 -0.04468 0.0043 -0.04676 0.00352 -0.04885 C -0.00065 -0.08542 0.00599 -0.02917 -4.16667E-7 -0.07223 C -0.00052 -0.075 -0.00039 -0.07801 -0.0013 -0.08056 C -0.00273 -0.08519 -0.01041 -0.09445 -0.01198 -0.09537 L -0.01914 -0.09977 C -0.03659 -0.10996 -0.02135 -0.10162 -0.06666 -0.10394 C -0.06992 -0.10463 -0.07304 -0.1051 -0.07617 -0.10602 C -0.07942 -0.10695 -0.09205 -0.11227 -0.09648 -0.11227 C -0.12864 -0.11366 -0.16067 -0.11389 -0.19284 -0.11459 C -0.19492 -0.11528 -0.19687 -0.11575 -0.19883 -0.11667 C -0.2013 -0.11783 -0.20351 -0.11991 -0.20599 -0.12084 L -0.21198 -0.12292 C -0.21276 -0.1257 -0.21328 -0.12894 -0.21432 -0.13149 C -0.21523 -0.1338 -0.21705 -0.13519 -0.21784 -0.13774 C -0.21914 -0.14167 -0.21966 -0.14607 -0.22031 -0.15047 C -0.22174 -0.16112 -0.22096 -0.15625 -0.22265 -0.16528 C -0.22317 -0.17176 -0.22409 -0.18519 -0.22617 -0.19075 L -0.22851 -0.197 C -0.22773 -0.21598 -0.23008 -0.22014 -0.225 -0.23102 C -0.22396 -0.23334 -0.22265 -0.23519 -0.22148 -0.23727 C -0.21914 -0.24977 -0.222 -0.23843 -0.21666 -0.24792 C -0.21562 -0.24977 -0.21432 -0.25417 -0.21432 -0.25417 L -0.21432 -0.25417 L -0.21432 -0.25417 " pathEditMode="relative" ptsTypes="AAAAAAAAAAAAA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4" y="3075076"/>
            <a:ext cx="10964592" cy="2108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29790" y="717453"/>
            <a:ext cx="8229600" cy="193899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382" y="739834"/>
            <a:ext cx="5488478" cy="14465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454" y="2776453"/>
            <a:ext cx="8160327" cy="280076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166557" y="1005126"/>
            <a:ext cx="6909667" cy="1569660"/>
          </a:xfrm>
          <a:prstGeom prst="rect">
            <a:avLst/>
          </a:prstGeom>
          <a:solidFill>
            <a:srgbClr val="FF0000"/>
          </a:solidFill>
          <a:ln w="7620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91667E-6 3.7037E-7 L 0.7737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85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4673" y="750773"/>
            <a:ext cx="3668889" cy="923330"/>
          </a:xfrm>
          <a:prstGeom prst="rect">
            <a:avLst/>
          </a:prstGeom>
          <a:solidFill>
            <a:srgbClr val="FF000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bn-BD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562" y="4426078"/>
            <a:ext cx="4499066" cy="1692771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।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৩৩ নং ডিক্রীর চর সরকারি প্রাথমিক বিদ্যালয়।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সদরপুর, ফরিদপুর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1B8DF-8F3E-4758-B257-9CF282FC8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6" y="1766794"/>
            <a:ext cx="2451652" cy="25665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247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0" y="2197923"/>
            <a:ext cx="7200900" cy="338554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শোনা,বলা,পড়া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ওলেখা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শোনা,বলা,পড়া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ওলেখা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7323" y="612238"/>
            <a:ext cx="324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17371" y="350703"/>
            <a:ext cx="5290459" cy="1015663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ctr"/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8723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3131" y="227913"/>
            <a:ext cx="2853523" cy="10156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950" y="1896847"/>
            <a:ext cx="7838007" cy="409342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.১.১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.২.১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কারচিহ্নহীন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১.২.২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কারচিহ্নযুক্ত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১.২.৩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কারচিহ্নহীন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কারচিহ্নযুক্ত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স্পস্ট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কারচিহ্নহীন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স্পষ্টভাবে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১.২.২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কারচিহ্নযুক্ত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স্পষ্টভাবে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243176" y="1311623"/>
            <a:ext cx="733778" cy="517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950" y="1888694"/>
            <a:ext cx="7838007" cy="440120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৩.১.১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8008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80218"/>
            <a:ext cx="8104909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799" y="180217"/>
            <a:ext cx="8104909" cy="1015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8" y="180216"/>
            <a:ext cx="8104910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ই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9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5372" y="1627492"/>
            <a:ext cx="6988628" cy="39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4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3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9442" y="4232419"/>
            <a:ext cx="7672040" cy="1200329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স্বরবর্ণঃই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266122" y="785304"/>
            <a:ext cx="8083825" cy="1862048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>
                <a:latin typeface="NikoshBAN" pitchFamily="2" charset="0"/>
                <a:cs typeface="NikoshBAN" pitchFamily="2" charset="0"/>
              </a:rPr>
              <a:t>পাঠ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985657" y="3048000"/>
            <a:ext cx="2242457" cy="783771"/>
          </a:xfrm>
          <a:prstGeom prst="downArrow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7499" y="166656"/>
            <a:ext cx="4819735" cy="10156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3760" y="5439030"/>
            <a:ext cx="2667214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365" y="201168"/>
            <a:ext cx="6188002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446396" y="5622576"/>
            <a:ext cx="6188002" cy="1015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38" y="1719095"/>
            <a:ext cx="5357058" cy="3420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1530" y="1603317"/>
            <a:ext cx="5698270" cy="35358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3471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72695 0.0057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4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72292 -0.0219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46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3462" y="1014341"/>
            <a:ext cx="4723809" cy="3066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6273" y="3677814"/>
            <a:ext cx="2490074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6223" y="4844535"/>
            <a:ext cx="1177637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9133" y="4844535"/>
            <a:ext cx="748145" cy="1015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6223" y="4842170"/>
            <a:ext cx="2490074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6223" y="4842170"/>
            <a:ext cx="117763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6223" y="4842169"/>
            <a:ext cx="53121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7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88008 -0.0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97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31185 -0.00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8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29075 0.0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334</Words>
  <Application>Microsoft Office PowerPoint</Application>
  <PresentationFormat>Widescreen</PresentationFormat>
  <Paragraphs>73</Paragraphs>
  <Slides>25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 HABIB</dc:creator>
  <cp:lastModifiedBy>AHSAN HABIB</cp:lastModifiedBy>
  <cp:revision>109</cp:revision>
  <dcterms:created xsi:type="dcterms:W3CDTF">2019-11-13T15:25:21Z</dcterms:created>
  <dcterms:modified xsi:type="dcterms:W3CDTF">2020-01-17T13:07:06Z</dcterms:modified>
</cp:coreProperties>
</file>