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204"/>
    <a:srgbClr val="00FFFF"/>
    <a:srgbClr val="304BC0"/>
    <a:srgbClr val="25CB94"/>
    <a:srgbClr val="800000"/>
    <a:srgbClr val="000000"/>
    <a:srgbClr val="18D861"/>
    <a:srgbClr val="CC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61" d="100"/>
          <a:sy n="61" d="100"/>
        </p:scale>
        <p:origin x="9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266</Words>
  <Application>Microsoft Office PowerPoint</Application>
  <PresentationFormat>On-screen Show (4:3)</PresentationFormat>
  <Paragraphs>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NikoshBAN</vt:lpstr>
      <vt:lpstr>Perpetua Titling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প্রধান ইনপুট যন্ত্র : কীবোর্ড (Keyboard)</vt:lpstr>
      <vt:lpstr>ইনপুট যন্ত্র : মাউস (Mouse)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বিপ্লব কুমার রায়</dc:title>
  <dc:creator/>
  <cp:lastModifiedBy>Windows User</cp:lastModifiedBy>
  <cp:revision>435</cp:revision>
  <dcterms:created xsi:type="dcterms:W3CDTF">2006-08-16T00:00:00Z</dcterms:created>
  <dcterms:modified xsi:type="dcterms:W3CDTF">2020-01-16T01:33:15Z</dcterms:modified>
</cp:coreProperties>
</file>