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3" r:id="rId6"/>
    <p:sldId id="262" r:id="rId7"/>
    <p:sldId id="261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87" autoAdjust="0"/>
  </p:normalViewPr>
  <p:slideViewPr>
    <p:cSldViewPr snapToGrid="0">
      <p:cViewPr varScale="1">
        <p:scale>
          <a:sx n="46" d="100"/>
          <a:sy n="46" d="100"/>
        </p:scale>
        <p:origin x="138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image" Target="../media/image16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image" Target="../media/image16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D7A99-3285-4A7B-BFFF-4FE2B1421153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7723ED-09E9-41EC-8534-EB5694C829C6}">
      <dgm:prSet phldrT="[Text]" custT="1"/>
      <dgm:spPr/>
      <dgm:t>
        <a:bodyPr/>
        <a:lstStyle/>
        <a:p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কৃষির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অন্তর্ভূক্ত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4C33987-51B6-4C28-8C13-7CC2885C7ECD}" type="parTrans" cxnId="{38CC4A63-F4D6-4571-B3FC-38BCC4DDAAD5}">
      <dgm:prSet/>
      <dgm:spPr/>
      <dgm:t>
        <a:bodyPr/>
        <a:lstStyle/>
        <a:p>
          <a:endParaRPr lang="en-US"/>
        </a:p>
      </dgm:t>
    </dgm:pt>
    <dgm:pt modelId="{7D3D4FB6-93FB-48D0-A9AF-B6975B6DB839}" type="sibTrans" cxnId="{38CC4A63-F4D6-4571-B3FC-38BCC4DDAAD5}">
      <dgm:prSet/>
      <dgm:spPr/>
      <dgm:t>
        <a:bodyPr/>
        <a:lstStyle/>
        <a:p>
          <a:endParaRPr lang="en-US"/>
        </a:p>
      </dgm:t>
    </dgm:pt>
    <dgm:pt modelId="{0CB5C60A-3E2B-40E8-80DB-02AFE51E0D9F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3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ফসল</a:t>
          </a:r>
          <a:r>
            <a: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উৎপাদন</a:t>
          </a:r>
          <a:endParaRPr lang="en-US"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D49E925-1392-4186-B678-A8823951AD3F}" type="parTrans" cxnId="{8080FEB1-7446-41BB-930C-8A34F437739A}">
      <dgm:prSet/>
      <dgm:spPr/>
      <dgm:t>
        <a:bodyPr/>
        <a:lstStyle/>
        <a:p>
          <a:endParaRPr lang="en-US"/>
        </a:p>
      </dgm:t>
    </dgm:pt>
    <dgm:pt modelId="{F9E72D2E-C4AC-486E-8A06-38D908146158}" type="sibTrans" cxnId="{8080FEB1-7446-41BB-930C-8A34F437739A}">
      <dgm:prSet/>
      <dgm:spPr/>
      <dgm:t>
        <a:bodyPr/>
        <a:lstStyle/>
        <a:p>
          <a:endParaRPr lang="en-US"/>
        </a:p>
      </dgm:t>
    </dgm:pt>
    <dgm:pt modelId="{DEAB401F-1A89-4279-B3FF-4778E6822F25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4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পশু</a:t>
          </a:r>
          <a:r>
            <a: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পালন</a:t>
          </a:r>
          <a:endParaRPr lang="en-US" sz="4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B75C122-983F-44F8-94A6-CE1AC947245E}" type="parTrans" cxnId="{7A946130-772D-4B8C-BC24-B73B74F2211E}">
      <dgm:prSet/>
      <dgm:spPr/>
      <dgm:t>
        <a:bodyPr/>
        <a:lstStyle/>
        <a:p>
          <a:endParaRPr lang="en-US"/>
        </a:p>
      </dgm:t>
    </dgm:pt>
    <dgm:pt modelId="{0A8EBC29-A069-4FA9-ADAF-683E5873CDD3}" type="sibTrans" cxnId="{7A946130-772D-4B8C-BC24-B73B74F2211E}">
      <dgm:prSet/>
      <dgm:spPr/>
      <dgm:t>
        <a:bodyPr/>
        <a:lstStyle/>
        <a:p>
          <a:endParaRPr lang="en-US"/>
        </a:p>
      </dgm:t>
    </dgm:pt>
    <dgm:pt modelId="{BF8AD614-C6E5-4772-B9A6-C193F83D1EE6}">
      <dgm:prSet phldrT="[Text]" custT="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3300"/>
          </a:solidFill>
        </a:ln>
      </dgm:spPr>
      <dgm:t>
        <a:bodyPr/>
        <a:lstStyle/>
        <a:p>
          <a:r>
            <a:rPr lang="en-US" sz="3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হাঁস-মুরগি</a:t>
          </a:r>
          <a:r>
            <a: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পালন</a:t>
          </a:r>
          <a:endParaRPr lang="en-US"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E4BB567-A1D1-4A99-A4EB-52A19075C22A}" type="parTrans" cxnId="{3D66380F-5399-4B52-B832-A55143B99D47}">
      <dgm:prSet/>
      <dgm:spPr/>
      <dgm:t>
        <a:bodyPr/>
        <a:lstStyle/>
        <a:p>
          <a:endParaRPr lang="en-US"/>
        </a:p>
      </dgm:t>
    </dgm:pt>
    <dgm:pt modelId="{9B6C5ACC-8319-4D38-B99E-92BE3D08E77A}" type="sibTrans" cxnId="{3D66380F-5399-4B52-B832-A55143B99D47}">
      <dgm:prSet/>
      <dgm:spPr/>
      <dgm:t>
        <a:bodyPr/>
        <a:lstStyle/>
        <a:p>
          <a:endParaRPr lang="en-US"/>
        </a:p>
      </dgm:t>
    </dgm:pt>
    <dgm:pt modelId="{53AED1CD-552F-473D-BE13-F5D6C0264F32}">
      <dgm:prSet phldrT="[Text]"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3300"/>
          </a:solidFill>
        </a:ln>
      </dgm:spPr>
      <dgm:t>
        <a:bodyPr/>
        <a:lstStyle/>
        <a:p>
          <a:r>
            <a:rPr lang="en-US" sz="3200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মৎস্য</a:t>
          </a:r>
          <a:r>
            <a: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চাষ</a:t>
          </a:r>
          <a:endParaRPr lang="en-US" sz="32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C57623F-F91E-49A5-A007-4881EEA32194}" type="parTrans" cxnId="{9D83C407-CEC6-4796-BC9F-4461894A7745}">
      <dgm:prSet/>
      <dgm:spPr/>
      <dgm:t>
        <a:bodyPr/>
        <a:lstStyle/>
        <a:p>
          <a:endParaRPr lang="en-US"/>
        </a:p>
      </dgm:t>
    </dgm:pt>
    <dgm:pt modelId="{4DA30E83-280D-412D-A472-E4E0208CF8CC}" type="sibTrans" cxnId="{9D83C407-CEC6-4796-BC9F-4461894A7745}">
      <dgm:prSet/>
      <dgm:spPr/>
      <dgm:t>
        <a:bodyPr/>
        <a:lstStyle/>
        <a:p>
          <a:endParaRPr lang="en-US"/>
        </a:p>
      </dgm:t>
    </dgm:pt>
    <dgm:pt modelId="{EE11FC9A-9AD6-4EAC-8629-33DE57304B93}">
      <dgm:prSet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36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বনায়ন</a:t>
          </a:r>
          <a:endParaRPr lang="en-US" sz="3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DF49C44-86E7-4EE2-AEFB-27F5D5F7F1A7}" type="parTrans" cxnId="{46AFD0EF-0612-4B63-A802-5BF27853B7BD}">
      <dgm:prSet/>
      <dgm:spPr/>
      <dgm:t>
        <a:bodyPr/>
        <a:lstStyle/>
        <a:p>
          <a:endParaRPr lang="en-US"/>
        </a:p>
      </dgm:t>
    </dgm:pt>
    <dgm:pt modelId="{56ED7C34-AF41-43A8-9D65-5F0791DEE38D}" type="sibTrans" cxnId="{46AFD0EF-0612-4B63-A802-5BF27853B7BD}">
      <dgm:prSet/>
      <dgm:spPr/>
      <dgm:t>
        <a:bodyPr/>
        <a:lstStyle/>
        <a:p>
          <a:endParaRPr lang="en-US"/>
        </a:p>
      </dgm:t>
    </dgm:pt>
    <dgm:pt modelId="{914067E8-7C5C-4453-80F7-051F95CEE443}" type="pres">
      <dgm:prSet presAssocID="{68CD7A99-3285-4A7B-BFFF-4FE2B142115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3DDAD9-FDBD-4C87-9ADC-4BCF752066B8}" type="pres">
      <dgm:prSet presAssocID="{237723ED-09E9-41EC-8534-EB5694C829C6}" presName="centerShape" presStyleLbl="node0" presStyleIdx="0" presStyleCnt="1" custLinFactNeighborY="3547"/>
      <dgm:spPr/>
    </dgm:pt>
    <dgm:pt modelId="{645861DC-F1E6-4582-865B-D1CBA30520B6}" type="pres">
      <dgm:prSet presAssocID="{7D49E925-1392-4186-B678-A8823951AD3F}" presName="parTrans" presStyleLbl="sibTrans2D1" presStyleIdx="0" presStyleCnt="5"/>
      <dgm:spPr/>
    </dgm:pt>
    <dgm:pt modelId="{FC7D167C-02D0-4D63-8997-0D34DD54E9CC}" type="pres">
      <dgm:prSet presAssocID="{7D49E925-1392-4186-B678-A8823951AD3F}" presName="connectorText" presStyleLbl="sibTrans2D1" presStyleIdx="0" presStyleCnt="5"/>
      <dgm:spPr/>
    </dgm:pt>
    <dgm:pt modelId="{2E0FCDCD-C55E-4552-BDB8-CB687ADE5FA0}" type="pres">
      <dgm:prSet presAssocID="{0CB5C60A-3E2B-40E8-80DB-02AFE51E0D9F}" presName="node" presStyleLbl="node1" presStyleIdx="0" presStyleCnt="5" custScaleX="149896" custRadScaleRad="95845">
        <dgm:presLayoutVars>
          <dgm:bulletEnabled val="1"/>
        </dgm:presLayoutVars>
      </dgm:prSet>
      <dgm:spPr/>
    </dgm:pt>
    <dgm:pt modelId="{00ECFA8E-64B9-4AC1-96C8-D9D13B06FF14}" type="pres">
      <dgm:prSet presAssocID="{7B75C122-983F-44F8-94A6-CE1AC947245E}" presName="parTrans" presStyleLbl="sibTrans2D1" presStyleIdx="1" presStyleCnt="5"/>
      <dgm:spPr/>
    </dgm:pt>
    <dgm:pt modelId="{0CAC38F9-F121-4904-A023-23D2160218DD}" type="pres">
      <dgm:prSet presAssocID="{7B75C122-983F-44F8-94A6-CE1AC947245E}" presName="connectorText" presStyleLbl="sibTrans2D1" presStyleIdx="1" presStyleCnt="5"/>
      <dgm:spPr/>
    </dgm:pt>
    <dgm:pt modelId="{90813B74-5BB3-4D1D-AB6D-7B134FDA26A6}" type="pres">
      <dgm:prSet presAssocID="{DEAB401F-1A89-4279-B3FF-4778E6822F25}" presName="node" presStyleLbl="node1" presStyleIdx="1" presStyleCnt="5" custScaleX="139821" custRadScaleRad="113791" custRadScaleInc="16644">
        <dgm:presLayoutVars>
          <dgm:bulletEnabled val="1"/>
        </dgm:presLayoutVars>
      </dgm:prSet>
      <dgm:spPr/>
    </dgm:pt>
    <dgm:pt modelId="{795ED6F6-B035-4DE7-A8C2-BC4AF5319436}" type="pres">
      <dgm:prSet presAssocID="{1E4BB567-A1D1-4A99-A4EB-52A19075C22A}" presName="parTrans" presStyleLbl="sibTrans2D1" presStyleIdx="2" presStyleCnt="5"/>
      <dgm:spPr/>
    </dgm:pt>
    <dgm:pt modelId="{DE839A56-825E-4D73-B44D-F35BFB7D7F78}" type="pres">
      <dgm:prSet presAssocID="{1E4BB567-A1D1-4A99-A4EB-52A19075C22A}" presName="connectorText" presStyleLbl="sibTrans2D1" presStyleIdx="2" presStyleCnt="5"/>
      <dgm:spPr/>
    </dgm:pt>
    <dgm:pt modelId="{D6A5A43D-CE07-4CCE-9E90-E5BB965CF2AE}" type="pres">
      <dgm:prSet presAssocID="{BF8AD614-C6E5-4772-B9A6-C193F83D1EE6}" presName="node" presStyleLbl="node1" presStyleIdx="2" presStyleCnt="5" custScaleX="140131" custScaleY="119990" custRadScaleRad="111042" custRadScaleInc="-32694">
        <dgm:presLayoutVars>
          <dgm:bulletEnabled val="1"/>
        </dgm:presLayoutVars>
      </dgm:prSet>
      <dgm:spPr/>
    </dgm:pt>
    <dgm:pt modelId="{BF4D4D7C-E801-403C-B072-34990E76454B}" type="pres">
      <dgm:prSet presAssocID="{5C57623F-F91E-49A5-A007-4881EEA32194}" presName="parTrans" presStyleLbl="sibTrans2D1" presStyleIdx="3" presStyleCnt="5"/>
      <dgm:spPr/>
    </dgm:pt>
    <dgm:pt modelId="{0476DC25-8253-4704-BEE4-8CD3735CB41F}" type="pres">
      <dgm:prSet presAssocID="{5C57623F-F91E-49A5-A007-4881EEA32194}" presName="connectorText" presStyleLbl="sibTrans2D1" presStyleIdx="3" presStyleCnt="5"/>
      <dgm:spPr/>
    </dgm:pt>
    <dgm:pt modelId="{22E14466-A038-486F-BBAA-C0E74CD44BD8}" type="pres">
      <dgm:prSet presAssocID="{53AED1CD-552F-473D-BE13-F5D6C0264F32}" presName="node" presStyleLbl="node1" presStyleIdx="3" presStyleCnt="5" custScaleX="166876" custRadScaleRad="114403" custRadScaleInc="24987">
        <dgm:presLayoutVars>
          <dgm:bulletEnabled val="1"/>
        </dgm:presLayoutVars>
      </dgm:prSet>
      <dgm:spPr/>
    </dgm:pt>
    <dgm:pt modelId="{B576D725-5737-49C1-B2FD-7E23EC880983}" type="pres">
      <dgm:prSet presAssocID="{ADF49C44-86E7-4EE2-AEFB-27F5D5F7F1A7}" presName="parTrans" presStyleLbl="sibTrans2D1" presStyleIdx="4" presStyleCnt="5"/>
      <dgm:spPr/>
    </dgm:pt>
    <dgm:pt modelId="{08E29551-5D16-410B-AB05-D9A1AF145965}" type="pres">
      <dgm:prSet presAssocID="{ADF49C44-86E7-4EE2-AEFB-27F5D5F7F1A7}" presName="connectorText" presStyleLbl="sibTrans2D1" presStyleIdx="4" presStyleCnt="5"/>
      <dgm:spPr/>
    </dgm:pt>
    <dgm:pt modelId="{8AD3BE0A-D886-40F0-BAB6-3991B5FB17EC}" type="pres">
      <dgm:prSet presAssocID="{EE11FC9A-9AD6-4EAC-8629-33DE57304B93}" presName="node" presStyleLbl="node1" presStyleIdx="4" presStyleCnt="5" custScaleX="142928" custRadScaleRad="113791" custRadScaleInc="-16644">
        <dgm:presLayoutVars>
          <dgm:bulletEnabled val="1"/>
        </dgm:presLayoutVars>
      </dgm:prSet>
      <dgm:spPr/>
    </dgm:pt>
  </dgm:ptLst>
  <dgm:cxnLst>
    <dgm:cxn modelId="{9D83C407-CEC6-4796-BC9F-4461894A7745}" srcId="{237723ED-09E9-41EC-8534-EB5694C829C6}" destId="{53AED1CD-552F-473D-BE13-F5D6C0264F32}" srcOrd="3" destOrd="0" parTransId="{5C57623F-F91E-49A5-A007-4881EEA32194}" sibTransId="{4DA30E83-280D-412D-A472-E4E0208CF8CC}"/>
    <dgm:cxn modelId="{3D66380F-5399-4B52-B832-A55143B99D47}" srcId="{237723ED-09E9-41EC-8534-EB5694C829C6}" destId="{BF8AD614-C6E5-4772-B9A6-C193F83D1EE6}" srcOrd="2" destOrd="0" parTransId="{1E4BB567-A1D1-4A99-A4EB-52A19075C22A}" sibTransId="{9B6C5ACC-8319-4D38-B99E-92BE3D08E77A}"/>
    <dgm:cxn modelId="{1E733C19-AB78-4DD8-A684-2534D618E3DF}" type="presOf" srcId="{7D49E925-1392-4186-B678-A8823951AD3F}" destId="{FC7D167C-02D0-4D63-8997-0D34DD54E9CC}" srcOrd="1" destOrd="0" presId="urn:microsoft.com/office/officeart/2005/8/layout/radial5"/>
    <dgm:cxn modelId="{285E391F-3F42-40FE-B935-11D842D8ACD9}" type="presOf" srcId="{DEAB401F-1A89-4279-B3FF-4778E6822F25}" destId="{90813B74-5BB3-4D1D-AB6D-7B134FDA26A6}" srcOrd="0" destOrd="0" presId="urn:microsoft.com/office/officeart/2005/8/layout/radial5"/>
    <dgm:cxn modelId="{5DDC2121-17B1-47FF-9470-64A856DA6E17}" type="presOf" srcId="{5C57623F-F91E-49A5-A007-4881EEA32194}" destId="{0476DC25-8253-4704-BEE4-8CD3735CB41F}" srcOrd="1" destOrd="0" presId="urn:microsoft.com/office/officeart/2005/8/layout/radial5"/>
    <dgm:cxn modelId="{7A946130-772D-4B8C-BC24-B73B74F2211E}" srcId="{237723ED-09E9-41EC-8534-EB5694C829C6}" destId="{DEAB401F-1A89-4279-B3FF-4778E6822F25}" srcOrd="1" destOrd="0" parTransId="{7B75C122-983F-44F8-94A6-CE1AC947245E}" sibTransId="{0A8EBC29-A069-4FA9-ADAF-683E5873CDD3}"/>
    <dgm:cxn modelId="{F91D9E31-4778-4557-BEFF-4DF3FA3AB057}" type="presOf" srcId="{7B75C122-983F-44F8-94A6-CE1AC947245E}" destId="{0CAC38F9-F121-4904-A023-23D2160218DD}" srcOrd="1" destOrd="0" presId="urn:microsoft.com/office/officeart/2005/8/layout/radial5"/>
    <dgm:cxn modelId="{6117AC33-5D77-4D80-B4C7-E0CA3D0145D9}" type="presOf" srcId="{1E4BB567-A1D1-4A99-A4EB-52A19075C22A}" destId="{795ED6F6-B035-4DE7-A8C2-BC4AF5319436}" srcOrd="0" destOrd="0" presId="urn:microsoft.com/office/officeart/2005/8/layout/radial5"/>
    <dgm:cxn modelId="{38CC4A63-F4D6-4571-B3FC-38BCC4DDAAD5}" srcId="{68CD7A99-3285-4A7B-BFFF-4FE2B1421153}" destId="{237723ED-09E9-41EC-8534-EB5694C829C6}" srcOrd="0" destOrd="0" parTransId="{14C33987-51B6-4C28-8C13-7CC2885C7ECD}" sibTransId="{7D3D4FB6-93FB-48D0-A9AF-B6975B6DB839}"/>
    <dgm:cxn modelId="{993D5651-224A-432C-843F-3683FDBA6BEB}" type="presOf" srcId="{7D49E925-1392-4186-B678-A8823951AD3F}" destId="{645861DC-F1E6-4582-865B-D1CBA30520B6}" srcOrd="0" destOrd="0" presId="urn:microsoft.com/office/officeart/2005/8/layout/radial5"/>
    <dgm:cxn modelId="{8A532AA0-1417-43D9-BAE2-64DAE21A23CE}" type="presOf" srcId="{237723ED-09E9-41EC-8534-EB5694C829C6}" destId="{933DDAD9-FDBD-4C87-9ADC-4BCF752066B8}" srcOrd="0" destOrd="0" presId="urn:microsoft.com/office/officeart/2005/8/layout/radial5"/>
    <dgm:cxn modelId="{8080FEB1-7446-41BB-930C-8A34F437739A}" srcId="{237723ED-09E9-41EC-8534-EB5694C829C6}" destId="{0CB5C60A-3E2B-40E8-80DB-02AFE51E0D9F}" srcOrd="0" destOrd="0" parTransId="{7D49E925-1392-4186-B678-A8823951AD3F}" sibTransId="{F9E72D2E-C4AC-486E-8A06-38D908146158}"/>
    <dgm:cxn modelId="{8706D6B8-D9C5-442A-BF07-B7DCA7BBD2C2}" type="presOf" srcId="{53AED1CD-552F-473D-BE13-F5D6C0264F32}" destId="{22E14466-A038-486F-BBAA-C0E74CD44BD8}" srcOrd="0" destOrd="0" presId="urn:microsoft.com/office/officeart/2005/8/layout/radial5"/>
    <dgm:cxn modelId="{829B0BC4-321E-42D0-A25D-ADF3C7A05569}" type="presOf" srcId="{0CB5C60A-3E2B-40E8-80DB-02AFE51E0D9F}" destId="{2E0FCDCD-C55E-4552-BDB8-CB687ADE5FA0}" srcOrd="0" destOrd="0" presId="urn:microsoft.com/office/officeart/2005/8/layout/radial5"/>
    <dgm:cxn modelId="{9D592DC5-480A-4EED-9FF5-9FCB9EA0CA27}" type="presOf" srcId="{EE11FC9A-9AD6-4EAC-8629-33DE57304B93}" destId="{8AD3BE0A-D886-40F0-BAB6-3991B5FB17EC}" srcOrd="0" destOrd="0" presId="urn:microsoft.com/office/officeart/2005/8/layout/radial5"/>
    <dgm:cxn modelId="{BDAB71C7-0FDE-4E8C-BB95-04649E0A44B4}" type="presOf" srcId="{68CD7A99-3285-4A7B-BFFF-4FE2B1421153}" destId="{914067E8-7C5C-4453-80F7-051F95CEE443}" srcOrd="0" destOrd="0" presId="urn:microsoft.com/office/officeart/2005/8/layout/radial5"/>
    <dgm:cxn modelId="{DEE986D7-FAB8-4A65-8BE4-9C56EC7E934D}" type="presOf" srcId="{ADF49C44-86E7-4EE2-AEFB-27F5D5F7F1A7}" destId="{08E29551-5D16-410B-AB05-D9A1AF145965}" srcOrd="1" destOrd="0" presId="urn:microsoft.com/office/officeart/2005/8/layout/radial5"/>
    <dgm:cxn modelId="{F5DF1DDC-8A2E-4569-B3B1-2753A4701195}" type="presOf" srcId="{5C57623F-F91E-49A5-A007-4881EEA32194}" destId="{BF4D4D7C-E801-403C-B072-34990E76454B}" srcOrd="0" destOrd="0" presId="urn:microsoft.com/office/officeart/2005/8/layout/radial5"/>
    <dgm:cxn modelId="{D48808EB-D798-4D3D-811D-FD3409D3A54D}" type="presOf" srcId="{ADF49C44-86E7-4EE2-AEFB-27F5D5F7F1A7}" destId="{B576D725-5737-49C1-B2FD-7E23EC880983}" srcOrd="0" destOrd="0" presId="urn:microsoft.com/office/officeart/2005/8/layout/radial5"/>
    <dgm:cxn modelId="{46AFD0EF-0612-4B63-A802-5BF27853B7BD}" srcId="{237723ED-09E9-41EC-8534-EB5694C829C6}" destId="{EE11FC9A-9AD6-4EAC-8629-33DE57304B93}" srcOrd="4" destOrd="0" parTransId="{ADF49C44-86E7-4EE2-AEFB-27F5D5F7F1A7}" sibTransId="{56ED7C34-AF41-43A8-9D65-5F0791DEE38D}"/>
    <dgm:cxn modelId="{4DA87EF0-0BF2-4AA6-A925-9E7384F91E1B}" type="presOf" srcId="{BF8AD614-C6E5-4772-B9A6-C193F83D1EE6}" destId="{D6A5A43D-CE07-4CCE-9E90-E5BB965CF2AE}" srcOrd="0" destOrd="0" presId="urn:microsoft.com/office/officeart/2005/8/layout/radial5"/>
    <dgm:cxn modelId="{10005DF5-17D7-43DC-B453-CAD2684E245D}" type="presOf" srcId="{7B75C122-983F-44F8-94A6-CE1AC947245E}" destId="{00ECFA8E-64B9-4AC1-96C8-D9D13B06FF14}" srcOrd="0" destOrd="0" presId="urn:microsoft.com/office/officeart/2005/8/layout/radial5"/>
    <dgm:cxn modelId="{47AB46F6-0AD8-4142-8C28-20606F0A4A8E}" type="presOf" srcId="{1E4BB567-A1D1-4A99-A4EB-52A19075C22A}" destId="{DE839A56-825E-4D73-B44D-F35BFB7D7F78}" srcOrd="1" destOrd="0" presId="urn:microsoft.com/office/officeart/2005/8/layout/radial5"/>
    <dgm:cxn modelId="{66622D2A-A541-44D2-96A1-5D7BA5BF5C28}" type="presParOf" srcId="{914067E8-7C5C-4453-80F7-051F95CEE443}" destId="{933DDAD9-FDBD-4C87-9ADC-4BCF752066B8}" srcOrd="0" destOrd="0" presId="urn:microsoft.com/office/officeart/2005/8/layout/radial5"/>
    <dgm:cxn modelId="{B76CE76A-6914-4983-A84B-9529464565E5}" type="presParOf" srcId="{914067E8-7C5C-4453-80F7-051F95CEE443}" destId="{645861DC-F1E6-4582-865B-D1CBA30520B6}" srcOrd="1" destOrd="0" presId="urn:microsoft.com/office/officeart/2005/8/layout/radial5"/>
    <dgm:cxn modelId="{A275C5C2-0DA3-4680-A25B-03B2756368A0}" type="presParOf" srcId="{645861DC-F1E6-4582-865B-D1CBA30520B6}" destId="{FC7D167C-02D0-4D63-8997-0D34DD54E9CC}" srcOrd="0" destOrd="0" presId="urn:microsoft.com/office/officeart/2005/8/layout/radial5"/>
    <dgm:cxn modelId="{081C35EF-ACBB-408A-A85E-9254B84C38EE}" type="presParOf" srcId="{914067E8-7C5C-4453-80F7-051F95CEE443}" destId="{2E0FCDCD-C55E-4552-BDB8-CB687ADE5FA0}" srcOrd="2" destOrd="0" presId="urn:microsoft.com/office/officeart/2005/8/layout/radial5"/>
    <dgm:cxn modelId="{8109613E-9BF4-43AB-80AA-08F1767C9010}" type="presParOf" srcId="{914067E8-7C5C-4453-80F7-051F95CEE443}" destId="{00ECFA8E-64B9-4AC1-96C8-D9D13B06FF14}" srcOrd="3" destOrd="0" presId="urn:microsoft.com/office/officeart/2005/8/layout/radial5"/>
    <dgm:cxn modelId="{8ED883B2-3D06-4722-AFD1-6D2A4744EF3F}" type="presParOf" srcId="{00ECFA8E-64B9-4AC1-96C8-D9D13B06FF14}" destId="{0CAC38F9-F121-4904-A023-23D2160218DD}" srcOrd="0" destOrd="0" presId="urn:microsoft.com/office/officeart/2005/8/layout/radial5"/>
    <dgm:cxn modelId="{2CC0F96D-9B62-4631-96A9-2DBF9430F54D}" type="presParOf" srcId="{914067E8-7C5C-4453-80F7-051F95CEE443}" destId="{90813B74-5BB3-4D1D-AB6D-7B134FDA26A6}" srcOrd="4" destOrd="0" presId="urn:microsoft.com/office/officeart/2005/8/layout/radial5"/>
    <dgm:cxn modelId="{B606D330-5501-4FEE-9652-26CF1A38F9C8}" type="presParOf" srcId="{914067E8-7C5C-4453-80F7-051F95CEE443}" destId="{795ED6F6-B035-4DE7-A8C2-BC4AF5319436}" srcOrd="5" destOrd="0" presId="urn:microsoft.com/office/officeart/2005/8/layout/radial5"/>
    <dgm:cxn modelId="{EDB5C28A-248C-4F10-8610-0EB219045A4A}" type="presParOf" srcId="{795ED6F6-B035-4DE7-A8C2-BC4AF5319436}" destId="{DE839A56-825E-4D73-B44D-F35BFB7D7F78}" srcOrd="0" destOrd="0" presId="urn:microsoft.com/office/officeart/2005/8/layout/radial5"/>
    <dgm:cxn modelId="{7D7F76DC-F058-4F38-B998-4BED429DEB47}" type="presParOf" srcId="{914067E8-7C5C-4453-80F7-051F95CEE443}" destId="{D6A5A43D-CE07-4CCE-9E90-E5BB965CF2AE}" srcOrd="6" destOrd="0" presId="urn:microsoft.com/office/officeart/2005/8/layout/radial5"/>
    <dgm:cxn modelId="{679982F2-3993-4BCD-AC37-50223172CB4D}" type="presParOf" srcId="{914067E8-7C5C-4453-80F7-051F95CEE443}" destId="{BF4D4D7C-E801-403C-B072-34990E76454B}" srcOrd="7" destOrd="0" presId="urn:microsoft.com/office/officeart/2005/8/layout/radial5"/>
    <dgm:cxn modelId="{E6FADD63-9A90-4716-9567-DD71EFD4D6D2}" type="presParOf" srcId="{BF4D4D7C-E801-403C-B072-34990E76454B}" destId="{0476DC25-8253-4704-BEE4-8CD3735CB41F}" srcOrd="0" destOrd="0" presId="urn:microsoft.com/office/officeart/2005/8/layout/radial5"/>
    <dgm:cxn modelId="{964624E1-BDEF-4765-8251-CB86DE705753}" type="presParOf" srcId="{914067E8-7C5C-4453-80F7-051F95CEE443}" destId="{22E14466-A038-486F-BBAA-C0E74CD44BD8}" srcOrd="8" destOrd="0" presId="urn:microsoft.com/office/officeart/2005/8/layout/radial5"/>
    <dgm:cxn modelId="{45BAB8D9-ED2A-4A76-AEB7-862E606B158C}" type="presParOf" srcId="{914067E8-7C5C-4453-80F7-051F95CEE443}" destId="{B576D725-5737-49C1-B2FD-7E23EC880983}" srcOrd="9" destOrd="0" presId="urn:microsoft.com/office/officeart/2005/8/layout/radial5"/>
    <dgm:cxn modelId="{5F9F548F-8B39-433E-AE6D-08DF4B5CA186}" type="presParOf" srcId="{B576D725-5737-49C1-B2FD-7E23EC880983}" destId="{08E29551-5D16-410B-AB05-D9A1AF145965}" srcOrd="0" destOrd="0" presId="urn:microsoft.com/office/officeart/2005/8/layout/radial5"/>
    <dgm:cxn modelId="{FF0165B7-E90E-4B74-A8B6-3AE1722D4327}" type="presParOf" srcId="{914067E8-7C5C-4453-80F7-051F95CEE443}" destId="{8AD3BE0A-D886-40F0-BAB6-3991B5FB17E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DDAD9-FDBD-4C87-9ADC-4BCF752066B8}">
      <dsp:nvSpPr>
        <dsp:cNvPr id="0" name=""/>
        <dsp:cNvSpPr/>
      </dsp:nvSpPr>
      <dsp:spPr>
        <a:xfrm>
          <a:off x="3340986" y="2564907"/>
          <a:ext cx="1344820" cy="13448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কৃষির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অন্তর্ভূক্ত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37930" y="2761851"/>
        <a:ext cx="950932" cy="950932"/>
      </dsp:txXfrm>
    </dsp:sp>
    <dsp:sp modelId="{645861DC-F1E6-4582-865B-D1CBA30520B6}">
      <dsp:nvSpPr>
        <dsp:cNvPr id="0" name=""/>
        <dsp:cNvSpPr/>
      </dsp:nvSpPr>
      <dsp:spPr>
        <a:xfrm rot="16200000">
          <a:off x="3777939" y="1851714"/>
          <a:ext cx="470914" cy="5645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848576" y="2035256"/>
        <a:ext cx="329640" cy="338713"/>
      </dsp:txXfrm>
    </dsp:sp>
    <dsp:sp modelId="{2E0FCDCD-C55E-4552-BDB8-CB687ADE5FA0}">
      <dsp:nvSpPr>
        <dsp:cNvPr id="0" name=""/>
        <dsp:cNvSpPr/>
      </dsp:nvSpPr>
      <dsp:spPr>
        <a:xfrm>
          <a:off x="2768987" y="16025"/>
          <a:ext cx="2488818" cy="1660363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ফসল</a:t>
          </a:r>
          <a:r>
            <a:rPr lang="en-US" sz="3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উৎপাদন</a:t>
          </a:r>
          <a:endParaRPr lang="en-US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133466" y="259180"/>
        <a:ext cx="1759860" cy="1174053"/>
      </dsp:txXfrm>
    </dsp:sp>
    <dsp:sp modelId="{00ECFA8E-64B9-4AC1-96C8-D9D13B06FF14}">
      <dsp:nvSpPr>
        <dsp:cNvPr id="0" name=""/>
        <dsp:cNvSpPr/>
      </dsp:nvSpPr>
      <dsp:spPr>
        <a:xfrm rot="20672816">
          <a:off x="4841004" y="2661320"/>
          <a:ext cx="469893" cy="5645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843552" y="2793005"/>
        <a:ext cx="328925" cy="338713"/>
      </dsp:txXfrm>
    </dsp:sp>
    <dsp:sp modelId="{90813B74-5BB3-4D1D-AB6D-7B134FDA26A6}">
      <dsp:nvSpPr>
        <dsp:cNvPr id="0" name=""/>
        <dsp:cNvSpPr/>
      </dsp:nvSpPr>
      <dsp:spPr>
        <a:xfrm>
          <a:off x="5437974" y="1692435"/>
          <a:ext cx="2321537" cy="1660363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পশু</a:t>
          </a:r>
          <a:r>
            <a:rPr lang="en-US" sz="4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পালন</a:t>
          </a:r>
          <a:endParaRPr lang="en-US" sz="4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77955" y="1935590"/>
        <a:ext cx="1641575" cy="1174053"/>
      </dsp:txXfrm>
    </dsp:sp>
    <dsp:sp modelId="{795ED6F6-B035-4DE7-A8C2-BC4AF5319436}">
      <dsp:nvSpPr>
        <dsp:cNvPr id="0" name=""/>
        <dsp:cNvSpPr/>
      </dsp:nvSpPr>
      <dsp:spPr>
        <a:xfrm rot="2364032">
          <a:off x="4611228" y="3601279"/>
          <a:ext cx="377760" cy="5645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624106" y="3678217"/>
        <a:ext cx="264432" cy="338713"/>
      </dsp:txXfrm>
    </dsp:sp>
    <dsp:sp modelId="{D6A5A43D-CE07-4CCE-9E90-E5BB965CF2AE}">
      <dsp:nvSpPr>
        <dsp:cNvPr id="0" name=""/>
        <dsp:cNvSpPr/>
      </dsp:nvSpPr>
      <dsp:spPr>
        <a:xfrm>
          <a:off x="4759921" y="3809993"/>
          <a:ext cx="2326684" cy="1992270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33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হাঁস-মুরগি</a:t>
          </a:r>
          <a:r>
            <a:rPr lang="en-US" sz="3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পালন</a:t>
          </a:r>
          <a:endParaRPr lang="en-US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100656" y="4101754"/>
        <a:ext cx="1645214" cy="1408748"/>
      </dsp:txXfrm>
    </dsp:sp>
    <dsp:sp modelId="{BF4D4D7C-E801-403C-B072-34990E76454B}">
      <dsp:nvSpPr>
        <dsp:cNvPr id="0" name=""/>
        <dsp:cNvSpPr/>
      </dsp:nvSpPr>
      <dsp:spPr>
        <a:xfrm rot="8257243">
          <a:off x="2992122" y="3683420"/>
          <a:ext cx="446066" cy="5645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108458" y="3751225"/>
        <a:ext cx="312246" cy="338713"/>
      </dsp:txXfrm>
    </dsp:sp>
    <dsp:sp modelId="{22E14466-A038-486F-BBAA-C0E74CD44BD8}">
      <dsp:nvSpPr>
        <dsp:cNvPr id="0" name=""/>
        <dsp:cNvSpPr/>
      </dsp:nvSpPr>
      <dsp:spPr>
        <a:xfrm>
          <a:off x="749110" y="4121572"/>
          <a:ext cx="2770748" cy="1660363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33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মৎস্য</a:t>
          </a:r>
          <a:r>
            <a:rPr lang="en-US" sz="3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চাষ</a:t>
          </a:r>
          <a:endParaRPr lang="en-US" sz="3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154877" y="4364727"/>
        <a:ext cx="1959214" cy="1174053"/>
      </dsp:txXfrm>
    </dsp:sp>
    <dsp:sp modelId="{B576D725-5737-49C1-B2FD-7E23EC880983}">
      <dsp:nvSpPr>
        <dsp:cNvPr id="0" name=""/>
        <dsp:cNvSpPr/>
      </dsp:nvSpPr>
      <dsp:spPr>
        <a:xfrm rot="11727184">
          <a:off x="2731734" y="2664114"/>
          <a:ext cx="458433" cy="5645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2866778" y="2795341"/>
        <a:ext cx="320903" cy="338713"/>
      </dsp:txXfrm>
    </dsp:sp>
    <dsp:sp modelId="{8AD3BE0A-D886-40F0-BAB6-3991B5FB17EC}">
      <dsp:nvSpPr>
        <dsp:cNvPr id="0" name=""/>
        <dsp:cNvSpPr/>
      </dsp:nvSpPr>
      <dsp:spPr>
        <a:xfrm>
          <a:off x="241488" y="1692435"/>
          <a:ext cx="2373124" cy="1660363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বনায়ন</a:t>
          </a:r>
          <a:endParaRPr lang="en-US" sz="3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89024" y="1935590"/>
        <a:ext cx="1678052" cy="1174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18039-BAFE-4960-9590-A7C6D698B6A2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D82C9-72DD-42FC-86A0-7A504614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0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IN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8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8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9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2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11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23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13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5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9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80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0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5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69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42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3A76-197A-47DB-9FA2-464FAFC50F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5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DA3-CD10-48A0-9D72-4B0ED2E7FA65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893F-2A97-4DEB-A461-0F8955F6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3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DA3-CD10-48A0-9D72-4B0ED2E7FA65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893F-2A97-4DEB-A461-0F8955F6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3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DA3-CD10-48A0-9D72-4B0ED2E7FA65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893F-2A97-4DEB-A461-0F8955F6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83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8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DA3-CD10-48A0-9D72-4B0ED2E7FA65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893F-2A97-4DEB-A461-0F8955F6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7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DA3-CD10-48A0-9D72-4B0ED2E7FA65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893F-2A97-4DEB-A461-0F8955F6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DA3-CD10-48A0-9D72-4B0ED2E7FA65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893F-2A97-4DEB-A461-0F8955F6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DA3-CD10-48A0-9D72-4B0ED2E7FA65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893F-2A97-4DEB-A461-0F8955F6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8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DA3-CD10-48A0-9D72-4B0ED2E7FA65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893F-2A97-4DEB-A461-0F8955F6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DA3-CD10-48A0-9D72-4B0ED2E7FA65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893F-2A97-4DEB-A461-0F8955F6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0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DA3-CD10-48A0-9D72-4B0ED2E7FA65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893F-2A97-4DEB-A461-0F8955F6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CDA3-CD10-48A0-9D72-4B0ED2E7FA65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893F-2A97-4DEB-A461-0F8955F6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0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7CDA3-CD10-48A0-9D72-4B0ED2E7FA65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893F-2A97-4DEB-A461-0F8955F6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2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6679" y="1186113"/>
            <a:ext cx="480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2" y="1126709"/>
            <a:ext cx="2502699" cy="189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9112" y="2209802"/>
            <a:ext cx="2205281" cy="189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979" y="3429002"/>
            <a:ext cx="2133600" cy="189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05" y="251123"/>
            <a:ext cx="8756410" cy="6382433"/>
          </a:xfrm>
          <a:prstGeom prst="roundRect">
            <a:avLst>
              <a:gd name="adj" fmla="val 499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2ACF6B39-D376-4CFB-9743-27C3731AB2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49" y="1725478"/>
            <a:ext cx="3939153" cy="2465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2" y="1725478"/>
            <a:ext cx="3857625" cy="2465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0449" y="762002"/>
            <a:ext cx="3939153" cy="612775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মসূর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24400" y="762002"/>
            <a:ext cx="3857624" cy="612775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572000"/>
            <a:ext cx="8124824" cy="1143000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শস্যগুলো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16C9F71-773B-4C36-AE5F-0185095420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7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413012"/>
            <a:ext cx="7932778" cy="91158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সরিষা,সূর্য্যমূখী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ভোজ্যতেল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2" y="1419198"/>
            <a:ext cx="3765331" cy="3701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403432"/>
            <a:ext cx="3742972" cy="3701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/>
          <p:cNvSpPr/>
          <p:nvPr/>
        </p:nvSpPr>
        <p:spPr>
          <a:xfrm>
            <a:off x="457201" y="533400"/>
            <a:ext cx="3819172" cy="515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533400"/>
            <a:ext cx="3810000" cy="515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সূর্য্যমূখী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সূর্য্যমূখী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4E34B98-90BE-4337-BC03-1BA0532123B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2" y="1371600"/>
            <a:ext cx="3926475" cy="2487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2" y="1371600"/>
            <a:ext cx="3926475" cy="2501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1" y="533400"/>
            <a:ext cx="3926475" cy="515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ফল-ফলাদি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9863" y="533400"/>
            <a:ext cx="3926475" cy="515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শাক-সবজি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198" y="4114800"/>
            <a:ext cx="8169138" cy="20574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লিচু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শাক-সবজির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লাউ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ঝিঙ্গা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টমেটু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বরবটি,পটল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করলা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C35F8DF-4257-4ABE-8237-7779B5C667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597" y="4419600"/>
            <a:ext cx="8089002" cy="15059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ফসলদ্বয়ের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610" y="1752602"/>
            <a:ext cx="3936450" cy="2453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837" y="1828800"/>
            <a:ext cx="3720765" cy="2418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21599" y="424858"/>
            <a:ext cx="8089001" cy="1225769"/>
            <a:chOff x="521597" y="424856"/>
            <a:chExt cx="8089001" cy="1225769"/>
          </a:xfrm>
        </p:grpSpPr>
        <p:sp>
          <p:nvSpPr>
            <p:cNvPr id="3" name="Rectangle 2"/>
            <p:cNvSpPr/>
            <p:nvPr/>
          </p:nvSpPr>
          <p:spPr>
            <a:xfrm>
              <a:off x="521597" y="609600"/>
              <a:ext cx="8089001" cy="83820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       </a:t>
              </a:r>
              <a:r>
                <a:rPr lang="en-US" sz="4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2400" y="424856"/>
              <a:ext cx="1380538" cy="1225769"/>
            </a:xfrm>
            <a:prstGeom prst="rect">
              <a:avLst/>
            </a:prstGeom>
            <a:ln w="889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8" name="Frame 7">
            <a:extLst>
              <a:ext uri="{FF2B5EF4-FFF2-40B4-BE49-F238E27FC236}">
                <a16:creationId xmlns:a16="http://schemas.microsoft.com/office/drawing/2014/main" id="{6BA3A871-2E27-45EA-A28B-B62E30CF47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2" y="1143000"/>
            <a:ext cx="8153399" cy="515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2" y="2375502"/>
            <a:ext cx="3890075" cy="2425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24" y="2386170"/>
            <a:ext cx="3800476" cy="2414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143000"/>
            <a:ext cx="8175356" cy="515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দু’টিতে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199682"/>
            <a:ext cx="8251556" cy="515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খামারভিত্তিক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মহিষ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98995"/>
            <a:ext cx="3850612" cy="25016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5244" y="1161082"/>
            <a:ext cx="8175356" cy="515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মহিষ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5199682"/>
            <a:ext cx="8251556" cy="515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পাড়াগাঁয়ে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আজও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যাতায়াতের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মহিষকে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7264" y="2323946"/>
            <a:ext cx="3886199" cy="2476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88" y="2211582"/>
            <a:ext cx="3850612" cy="2589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374" y="2211582"/>
            <a:ext cx="4077347" cy="2589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57200" y="5199682"/>
            <a:ext cx="8251556" cy="515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মহিষ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হাল-চাষ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76" y="2189041"/>
            <a:ext cx="3828656" cy="2580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1372" y="2209800"/>
            <a:ext cx="4019228" cy="2589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7200" y="5181600"/>
            <a:ext cx="8251556" cy="515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মহিষকে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ভারবাহী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হিসাবেও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6575" y="5029200"/>
            <a:ext cx="8229599" cy="125923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যান্ত্রিকশক্তি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পশুশক্তির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পশুশক্তির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যায়নি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কৃষকেরা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গরু-মহিষ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ব্যাপকহারে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8456850C-5E28-4235-A080-21511AE3088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1" grpId="1" animBg="1"/>
      <p:bldP spid="16" grpId="0" animBg="1"/>
      <p:bldP spid="16" grpId="1" animBg="1"/>
      <p:bldP spid="19" grpId="0" animBg="1"/>
      <p:bldP spid="19" grpId="1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379" y="399082"/>
            <a:ext cx="8021019" cy="515318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8031996" cy="515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মাথাপিছু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2" y="1694482"/>
            <a:ext cx="1837841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1" y="1694482"/>
            <a:ext cx="1881752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 startAt="4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৬৫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1712562"/>
            <a:ext cx="1774556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 startAt="2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৫৫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694482"/>
            <a:ext cx="2003156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 startAt="3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৫৬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2362200"/>
            <a:ext cx="8031996" cy="515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মাথাপিছু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চাহিদার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4805" y="2989882"/>
            <a:ext cx="1837841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1169" y="2986006"/>
            <a:ext cx="1774556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 startAt="2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৫২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1631" y="2995047"/>
            <a:ext cx="2003156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 startAt="3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28848" y="2995047"/>
            <a:ext cx="1881752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 startAt="4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৫৬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155" y="3599482"/>
            <a:ext cx="8055243" cy="515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0561" y="4209082"/>
            <a:ext cx="1837841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10914" y="4209082"/>
            <a:ext cx="1837841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 startAt="2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৩৪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8202" y="4209082"/>
            <a:ext cx="1837841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 startAt="3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৬০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72761" y="4209082"/>
            <a:ext cx="1837841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 startAt="4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৩৬ভাগ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4378" y="4894882"/>
            <a:ext cx="8021018" cy="51531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1188" y="5486400"/>
            <a:ext cx="1837841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10914" y="5486400"/>
            <a:ext cx="1837841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 startAt="2"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57243" y="5486400"/>
            <a:ext cx="1837841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 startAt="3"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জ্বালানি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27558" y="5486400"/>
            <a:ext cx="1837841" cy="5153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LcPeriod" startAt="4"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চামড়া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1188" y="6047569"/>
            <a:ext cx="7984211" cy="27703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FDF09D41-0FF6-40D6-AB26-93CD1A2890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"/>
                            </p:stCondLst>
                            <p:childTnLst>
                              <p:par>
                                <p:cTn id="1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"/>
                            </p:stCondLst>
                            <p:childTnLst>
                              <p:par>
                                <p:cTn id="1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"/>
                            </p:stCondLst>
                            <p:childTnLst>
                              <p:par>
                                <p:cTn id="1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"/>
                            </p:stCondLst>
                            <p:childTnLst>
                              <p:par>
                                <p:cTn id="1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50"/>
                            </p:stCondLst>
                            <p:childTnLst>
                              <p:par>
                                <p:cTn id="1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00"/>
                            </p:stCondLst>
                            <p:childTnLst>
                              <p:par>
                                <p:cTn id="1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6" grpId="1"/>
      <p:bldP spid="9" grpId="0"/>
      <p:bldP spid="9" grpId="1"/>
      <p:bldP spid="10" grpId="0"/>
      <p:bldP spid="10" grpId="1"/>
      <p:bldP spid="11" grpId="0"/>
      <p:bldP spid="12" grpId="0" animBg="1"/>
      <p:bldP spid="13" grpId="0"/>
      <p:bldP spid="13" grpId="1"/>
      <p:bldP spid="14" grpId="0"/>
      <p:bldP spid="15" grpId="0"/>
      <p:bldP spid="15" grpId="1"/>
      <p:bldP spid="16" grpId="0"/>
      <p:bldP spid="16" grpId="1"/>
      <p:bldP spid="17" grpId="0" animBg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2" grpId="0" animBg="1"/>
      <p:bldP spid="23" grpId="0"/>
      <p:bldP spid="23" grpId="1"/>
      <p:bldP spid="24" grpId="0"/>
      <p:bldP spid="25" grpId="0"/>
      <p:bldP spid="25" grpId="1"/>
      <p:bldP spid="26" grpId="0"/>
      <p:bldP spid="26" grpId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66800"/>
            <a:ext cx="8040714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801246"/>
            <a:ext cx="8040714" cy="6089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গবাদি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034531"/>
            <a:ext cx="3810000" cy="2461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995597"/>
            <a:ext cx="3810000" cy="25002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F831F93D-9685-42B2-8597-57FD3DBFD2D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9563" y="1752600"/>
            <a:ext cx="8040714" cy="167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476" y="404088"/>
            <a:ext cx="8254998" cy="6049827"/>
          </a:xfrm>
          <a:prstGeom prst="roundRect">
            <a:avLst>
              <a:gd name="adj" fmla="val 938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850CAF8C-918A-4BE1-8664-161125DEBF3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6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100000" fill="hold">
                                          <p:stCondLst>
                                            <p:cond delay="9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82952" y="304800"/>
            <a:ext cx="2508250" cy="4572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71655" y="1219199"/>
            <a:ext cx="3338945" cy="4876799"/>
            <a:chOff x="4968503" y="1219199"/>
            <a:chExt cx="3736438" cy="4876799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968503" y="1219199"/>
              <a:ext cx="3736438" cy="487679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:-</a:t>
              </a:r>
            </a:p>
            <a:p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:- </a:t>
              </a:r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প্রথম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শিরোনাম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:-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জীবনে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কৃষি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:- ১ ও ২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438141" y="2016759"/>
              <a:ext cx="2362200" cy="2138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7632522A-F029-431C-84D7-73CDBFCFB5F1}"/>
              </a:ext>
            </a:extLst>
          </p:cNvPr>
          <p:cNvSpPr txBox="1">
            <a:spLocks/>
          </p:cNvSpPr>
          <p:nvPr/>
        </p:nvSpPr>
        <p:spPr>
          <a:xfrm>
            <a:off x="533400" y="1219200"/>
            <a:ext cx="3657600" cy="4876800"/>
          </a:xfrm>
          <a:prstGeom prst="rect">
            <a:avLst/>
          </a:prstGeom>
          <a:ln>
            <a:solidFill>
              <a:srgbClr val="333300"/>
            </a:solidFill>
            <a:prstDash val="lgDashDot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dirty="0" err="1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</a:t>
            </a:r>
            <a:r>
              <a:rPr lang="bn-IN" sz="32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মোত্তালেব</a:t>
            </a: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কালাউক</a:t>
            </a:r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লাখাই, হবিগঞ্জ।</a:t>
            </a:r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</a:t>
            </a:r>
            <a:r>
              <a:rPr lang="bn-IN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৯১৭-৩৫৭২৩৪</a:t>
            </a:r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6BE69-33D9-439B-BD8F-727431540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5" y="1729048"/>
            <a:ext cx="2392385" cy="221949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38FB2BFF-11D0-4182-B360-115C7D659FF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838202"/>
            <a:ext cx="3733801" cy="2101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11" y="3733801"/>
            <a:ext cx="3706091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869807"/>
            <a:ext cx="3738994" cy="2101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733802"/>
            <a:ext cx="3733800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 Same Side Corner Rectangle 7"/>
          <p:cNvSpPr/>
          <p:nvPr/>
        </p:nvSpPr>
        <p:spPr>
          <a:xfrm>
            <a:off x="457200" y="342900"/>
            <a:ext cx="8082394" cy="342900"/>
          </a:xfrm>
          <a:prstGeom prst="round2SameRect">
            <a:avLst>
              <a:gd name="adj1" fmla="val 50000"/>
              <a:gd name="adj2" fmla="val 0"/>
            </a:avLst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ound Same Side Corner Rectangle 13"/>
          <p:cNvSpPr/>
          <p:nvPr/>
        </p:nvSpPr>
        <p:spPr>
          <a:xfrm>
            <a:off x="533401" y="3162300"/>
            <a:ext cx="3733801" cy="342900"/>
          </a:xfrm>
          <a:prstGeom prst="round2SameRect">
            <a:avLst>
              <a:gd name="adj1" fmla="val 0"/>
              <a:gd name="adj2" fmla="val 0"/>
            </a:avLst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খাদ্যফসল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4800600" y="3162300"/>
            <a:ext cx="3738994" cy="342900"/>
          </a:xfrm>
          <a:prstGeom prst="round2SameRect">
            <a:avLst>
              <a:gd name="adj1" fmla="val 0"/>
              <a:gd name="adj2" fmla="val 0"/>
            </a:avLst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>
            <a:off x="561110" y="5943600"/>
            <a:ext cx="3733800" cy="342900"/>
          </a:xfrm>
          <a:prstGeom prst="round2SameRect">
            <a:avLst>
              <a:gd name="adj1" fmla="val 0"/>
              <a:gd name="adj2" fmla="val 0"/>
            </a:avLst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>
            <a:off x="4800600" y="5943600"/>
            <a:ext cx="3738994" cy="342900"/>
          </a:xfrm>
          <a:prstGeom prst="round2SameRect">
            <a:avLst>
              <a:gd name="adj1" fmla="val 0"/>
              <a:gd name="adj2" fmla="val 0"/>
            </a:avLst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গবাদি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457200" y="342900"/>
            <a:ext cx="8082394" cy="342900"/>
          </a:xfrm>
          <a:prstGeom prst="round2SameRect">
            <a:avLst>
              <a:gd name="adj1" fmla="val 50000"/>
              <a:gd name="adj2" fmla="val 0"/>
            </a:avLst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Round Same Side Corner Rectangle 11"/>
          <p:cNvSpPr/>
          <p:nvPr/>
        </p:nvSpPr>
        <p:spPr>
          <a:xfrm>
            <a:off x="479925" y="2590800"/>
            <a:ext cx="8082394" cy="1295400"/>
          </a:xfrm>
          <a:prstGeom prst="round2SameRect">
            <a:avLst>
              <a:gd name="adj1" fmla="val 3247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4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বাণিজ্যিকভাবে</a:t>
            </a:r>
            <a:r>
              <a:rPr lang="en-US" sz="4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endParaRPr lang="en-US" sz="4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EBE6B6AA-8E4B-4778-A63F-38B6BC22426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0439" y="530227"/>
            <a:ext cx="7585363" cy="612775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0439" y="5029203"/>
            <a:ext cx="7585363" cy="761999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পরিসর</a:t>
            </a:r>
            <a:endParaRPr 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0439" y="1524000"/>
            <a:ext cx="7585363" cy="3139724"/>
            <a:chOff x="720437" y="1524000"/>
            <a:chExt cx="7585363" cy="3139724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4576" y="1524000"/>
              <a:ext cx="2681224" cy="131259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4575" y="2836594"/>
              <a:ext cx="2681225" cy="18116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437" y="2950633"/>
              <a:ext cx="2098963" cy="1713091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71725" y="1537855"/>
              <a:ext cx="2867075" cy="3110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0437" y="1568240"/>
              <a:ext cx="2037434" cy="1479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Frame 10">
            <a:extLst>
              <a:ext uri="{FF2B5EF4-FFF2-40B4-BE49-F238E27FC236}">
                <a16:creationId xmlns:a16="http://schemas.microsoft.com/office/drawing/2014/main" id="{F9E146EF-83EF-4927-B24B-7F932C1A8A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92582" y="522116"/>
            <a:ext cx="2588029" cy="857797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76300" y="2286000"/>
            <a:ext cx="7315200" cy="2590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 3" pitchFamily="18" charset="2"/>
              <a:buChar char=""/>
            </a:pPr>
            <a:r>
              <a:rPr lang="en-US" sz="3400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4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4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4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 3" pitchFamily="18" charset="2"/>
              <a:buChar char=""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বিষয়সমূহ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l">
              <a:buFont typeface="Wingdings 3" pitchFamily="18" charset="2"/>
              <a:buChar char=""/>
            </a:pPr>
            <a:r>
              <a:rPr lang="en-US" sz="3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l">
              <a:buFont typeface="Wingdings 3" pitchFamily="18" charset="2"/>
              <a:buChar char=""/>
            </a:pPr>
            <a:r>
              <a:rPr lang="en-US" sz="3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গবাদি</a:t>
            </a:r>
            <a:r>
              <a:rPr lang="en-US" sz="3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6607109-1B08-466F-B375-FE992C53EC7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7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33400" y="457200"/>
          <a:ext cx="8001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rame 3">
            <a:extLst>
              <a:ext uri="{FF2B5EF4-FFF2-40B4-BE49-F238E27FC236}">
                <a16:creationId xmlns:a16="http://schemas.microsoft.com/office/drawing/2014/main" id="{F4D3525C-8EAB-4693-87BE-C69B79AAAFD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3DDAD9-FDBD-4C87-9ADC-4BCF75206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>
                                            <p:graphicEl>
                                              <a:dgm id="{933DDAD9-FDBD-4C87-9ADC-4BCF75206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861DC-F1E6-4582-865B-D1CBA3052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>
                                            <p:graphicEl>
                                              <a:dgm id="{645861DC-F1E6-4582-865B-D1CBA30520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0FCDCD-C55E-4552-BDB8-CB687ADE5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3">
                                            <p:graphicEl>
                                              <a:dgm id="{2E0FCDCD-C55E-4552-BDB8-CB687ADE5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ECFA8E-64B9-4AC1-96C8-D9D13B06F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3">
                                            <p:graphicEl>
                                              <a:dgm id="{00ECFA8E-64B9-4AC1-96C8-D9D13B06F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813B74-5BB3-4D1D-AB6D-7B134FDA2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3">
                                            <p:graphicEl>
                                              <a:dgm id="{90813B74-5BB3-4D1D-AB6D-7B134FDA2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5ED6F6-B035-4DE7-A8C2-BC4AF5319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3">
                                            <p:graphicEl>
                                              <a:dgm id="{795ED6F6-B035-4DE7-A8C2-BC4AF5319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A5A43D-CE07-4CCE-9E90-E5BB965CF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3">
                                            <p:graphicEl>
                                              <a:dgm id="{D6A5A43D-CE07-4CCE-9E90-E5BB965CF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D4D7C-E801-403C-B072-34990E764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50"/>
                                        <p:tgtEl>
                                          <p:spTgt spid="3">
                                            <p:graphicEl>
                                              <a:dgm id="{BF4D4D7C-E801-403C-B072-34990E764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E14466-A038-486F-BBAA-C0E74CD44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3">
                                            <p:graphicEl>
                                              <a:dgm id="{22E14466-A038-486F-BBAA-C0E74CD44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76D725-5737-49C1-B2FD-7E23EC880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3">
                                            <p:graphicEl>
                                              <a:dgm id="{B576D725-5737-49C1-B2FD-7E23EC880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D3BE0A-D886-40F0-BAB6-3991B5FB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3">
                                            <p:graphicEl>
                                              <a:dgm id="{8AD3BE0A-D886-40F0-BAB6-3991B5FB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05200" y="381002"/>
            <a:ext cx="1676400" cy="612775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410202"/>
            <a:ext cx="8229600" cy="612775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বিষয়সমূহের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66800"/>
            <a:ext cx="73152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A7433C6-3B28-4CD8-BFB3-E902AB2F92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9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158" y="1219202"/>
            <a:ext cx="6553200" cy="4241707"/>
          </a:xfrm>
          <a:prstGeom prst="roundRect">
            <a:avLst>
              <a:gd name="adj" fmla="val 1328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 Same Side Corner Rectangle 2"/>
          <p:cNvSpPr/>
          <p:nvPr/>
        </p:nvSpPr>
        <p:spPr>
          <a:xfrm>
            <a:off x="506278" y="457200"/>
            <a:ext cx="8126432" cy="533400"/>
          </a:xfrm>
          <a:prstGeom prst="round2SameRect">
            <a:avLst>
              <a:gd name="adj1" fmla="val 49949"/>
              <a:gd name="adj2" fmla="val 50000"/>
            </a:avLst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ফসল উৎপাদনের গুরুত্ব:-</a:t>
            </a:r>
          </a:p>
        </p:txBody>
      </p:sp>
      <p:sp>
        <p:nvSpPr>
          <p:cNvPr id="11" name="Round Same Side Corner Rectangle 10"/>
          <p:cNvSpPr/>
          <p:nvPr/>
        </p:nvSpPr>
        <p:spPr>
          <a:xfrm>
            <a:off x="506279" y="457200"/>
            <a:ext cx="8126432" cy="533400"/>
          </a:xfrm>
          <a:prstGeom prst="round2SameRect">
            <a:avLst>
              <a:gd name="adj1" fmla="val 49949"/>
              <a:gd name="adj2" fmla="val 50000"/>
            </a:avLst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as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1371600" y="5638800"/>
            <a:ext cx="6553200" cy="533400"/>
          </a:xfrm>
          <a:prstGeom prst="round2SameRect">
            <a:avLst>
              <a:gd name="adj1" fmla="val 49949"/>
              <a:gd name="adj2" fmla="val 50000"/>
            </a:avLst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as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533400" y="457200"/>
            <a:ext cx="8126432" cy="533400"/>
          </a:xfrm>
          <a:prstGeom prst="round2SameRect">
            <a:avLst>
              <a:gd name="adj1" fmla="val 49949"/>
              <a:gd name="adj2" fmla="val 50000"/>
            </a:avLst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খাদ্যগুলো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as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2" y="3897153"/>
            <a:ext cx="3917197" cy="235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1" y="3897153"/>
            <a:ext cx="3797237" cy="235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41110"/>
            <a:ext cx="8140636" cy="2216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9729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505200" y="1978027"/>
            <a:ext cx="1676400" cy="612775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161158" y="4343402"/>
            <a:ext cx="2344042" cy="1117507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324600" y="4532313"/>
            <a:ext cx="1676400" cy="612775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ভূট্টা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219202"/>
            <a:ext cx="3980558" cy="2353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42" y="3810000"/>
            <a:ext cx="3980558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873436" cy="2353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873436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6324600" y="1249499"/>
            <a:ext cx="1676400" cy="612775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963195" y="5368927"/>
            <a:ext cx="2209800" cy="612775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শাক-সবজি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096000" y="5408614"/>
            <a:ext cx="1676400" cy="612775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22958" y="1343996"/>
            <a:ext cx="1676400" cy="612775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44F0FAB9-FA50-45AE-AD74-65DE4FEC128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3212093"/>
            <a:ext cx="3962400" cy="2121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7877" y="3212093"/>
            <a:ext cx="3959172" cy="2121909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2" y="1066802"/>
            <a:ext cx="8149848" cy="1914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4" y="5562600"/>
            <a:ext cx="8139515" cy="762000"/>
          </a:xfrm>
          <a:prstGeom prst="round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ধান,গম,ভূট্টা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দানাদার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জোগান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7537" y="381000"/>
            <a:ext cx="8139515" cy="457200"/>
          </a:xfrm>
          <a:prstGeom prst="round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শস্যগুলো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9FF962B-3527-4CA7-BCDF-31D2FB4AB8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gradFill>
            <a:gsLst>
              <a:gs pos="52000">
                <a:srgbClr val="FFFF00"/>
              </a:gs>
              <a:gs pos="15000">
                <a:srgbClr val="92D050"/>
              </a:gs>
              <a:gs pos="76000">
                <a:schemeClr val="accent4">
                  <a:lumMod val="60000"/>
                  <a:lumOff val="40000"/>
                </a:schemeClr>
              </a:gs>
              <a:gs pos="3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503</Words>
  <Application>Microsoft Office PowerPoint</Application>
  <PresentationFormat>On-screen Show (4:3)</PresentationFormat>
  <Paragraphs>136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Wingdings 3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Shakil</dc:creator>
  <cp:lastModifiedBy>dell</cp:lastModifiedBy>
  <cp:revision>90</cp:revision>
  <dcterms:created xsi:type="dcterms:W3CDTF">2019-05-16T18:32:39Z</dcterms:created>
  <dcterms:modified xsi:type="dcterms:W3CDTF">2020-01-17T15:44:04Z</dcterms:modified>
</cp:coreProperties>
</file>