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85" r:id="rId4"/>
    <p:sldId id="286" r:id="rId5"/>
    <p:sldId id="287" r:id="rId6"/>
    <p:sldId id="283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8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5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7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8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2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BBE0-6EC3-4E7C-91D8-4CE77AD6DBD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A74A-0B29-4531-88DC-801450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6336" y="288646"/>
            <a:ext cx="5547921" cy="9248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9" y="1269241"/>
            <a:ext cx="5636525" cy="5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314" y="5581933"/>
            <a:ext cx="9792793" cy="1084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আহবানেই জাতি মুক্তিযুদ্ধে ঝাঁপিয়ে পড়ে। নয়মাস ধরে এ যুদ্ধ চলে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150125"/>
            <a:ext cx="10099343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85" y="6001555"/>
            <a:ext cx="11492184" cy="7033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ডিসেম্বর পাকিস্তানি বাহিনী  আত্মসমর্পন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1" y="0"/>
            <a:ext cx="6821510" cy="5950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3822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0937" y="5349923"/>
            <a:ext cx="8454264" cy="11875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ডিসেম্বর আমরা বিজয় লাভ করি।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90152"/>
            <a:ext cx="4862256" cy="5076968"/>
          </a:xfrm>
          <a:prstGeom prst="rect">
            <a:avLst/>
          </a:prstGeom>
        </p:spPr>
      </p:pic>
      <p:pic>
        <p:nvPicPr>
          <p:cNvPr id="5" name="Picture 4" descr="FREE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7863"/>
            <a:ext cx="7147774" cy="5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6359" y="5309188"/>
            <a:ext cx="9847384" cy="1187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নেতৃত্বে বাংলাদেশ স্বাধীন হয়। তিনি আমাদের জাতির পিতা।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0"/>
            <a:ext cx="9676262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5910" y="4722125"/>
            <a:ext cx="10378599" cy="13922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 লাভের পর পাকিস্তানের কারাগার থেকে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ক্তি পেয়ে বঙ্গবন্ধু ১৯৭২ সালের ১০ জানুয়ারি স্বাধীন বাংলাদেশে ফিরে আসেন।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4755" cy="4597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54" y="0"/>
            <a:ext cx="3300359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7325" y="5718220"/>
            <a:ext cx="9321421" cy="6639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368489"/>
            <a:ext cx="6801134" cy="5063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382137"/>
            <a:ext cx="4926842" cy="4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305" y="5370490"/>
            <a:ext cx="11900078" cy="13780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15910"/>
            <a:ext cx="1174553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233" y="150125"/>
            <a:ext cx="9321421" cy="6962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5" y="887106"/>
            <a:ext cx="6432645" cy="58548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25746" t="39759" r="12096" b="17831"/>
          <a:stretch/>
        </p:blipFill>
        <p:spPr>
          <a:xfrm>
            <a:off x="0" y="818866"/>
            <a:ext cx="5745707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7540" y="150335"/>
            <a:ext cx="6366157" cy="5732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৬০ পৃষ্টা খুলে নিরবে পড়।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05767" y="859809"/>
            <a:ext cx="4585648" cy="5868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734704"/>
            <a:ext cx="6282520" cy="612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6" y="862885"/>
            <a:ext cx="4546241" cy="58727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924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445" y="641445"/>
            <a:ext cx="11041039" cy="57593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কবে স্বাধীনতা অর্জন করে?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মুক্তিযুদ্ধ কতমাস ধরে স্থায়ী হয়েছিল?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মুক্তিযুদ্ধের সময় বঙ্গবন্ধু কোথায় বন্দি ছিলেন?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বঙ্গবন্ধু কোন তারিখে দেশে ফিরে আসেন?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১৯৭৫ সালে কী হয়েছিল?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>
                <a:alpha val="11000"/>
              </a:srgbClr>
            </a:gs>
            <a:gs pos="63000">
              <a:schemeClr val="accent1">
                <a:lumMod val="45000"/>
                <a:lumOff val="55000"/>
              </a:schemeClr>
            </a:gs>
            <a:gs pos="63000">
              <a:srgbClr val="00B050">
                <a:alpha val="47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0989" y="212826"/>
            <a:ext cx="4217158" cy="631552"/>
          </a:xfrm>
          <a:prstGeom prst="rect">
            <a:avLst/>
          </a:prstGeom>
          <a:gradFill>
            <a:gsLst>
              <a:gs pos="3000">
                <a:srgbClr val="00B0F0">
                  <a:alpha val="68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  <a:alpha val="39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7151" y="3789879"/>
            <a:ext cx="5562600" cy="2293545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6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11" y="945540"/>
            <a:ext cx="2647666" cy="27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4473" y="163983"/>
            <a:ext cx="9321421" cy="5732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কাজ। ১৯৭১ সালের উল্লেখযোগ্য ঘটনাগুলো তারিখের পাশে লেখ।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28221"/>
              </p:ext>
            </p:extLst>
          </p:nvPr>
        </p:nvGraphicFramePr>
        <p:xfrm>
          <a:off x="600500" y="968990"/>
          <a:ext cx="10590664" cy="525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27"/>
                <a:gridCol w="8611737"/>
              </a:tblGrid>
              <a:tr h="13135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35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২৫শে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35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২৬শে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35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১৬ই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1439" y="1173708"/>
            <a:ext cx="8011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657" y="2677236"/>
            <a:ext cx="80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শে মার্চ রাতে পাকিস্তানি বাহিনী নিরস্ত্র বাঙ্গালিদের উপর হামলা করে।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474" y="3973773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শে মার্চ প্রথম প্রহরে বঙ্গবন্ধু স্বাধীনতার ডাক দেন 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6974" y="5174776"/>
            <a:ext cx="492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বিজয় লাভ করি।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445" y="641445"/>
            <a:ext cx="11041039" cy="57593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কাজ।  সঠিক উত্তরের পাশে(      ) চিহ্ন দাও।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কবে বাংলাদেশের স্বাধীনতা ঘোষণা করা হয়?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৭ই মার্চ    খ) ২৫ শে মার্চ      গ) ২৬ শে মার্চ      ঘ) ১৬ই ডিসেম্বর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আমাদের বিজয় দিবস কবে?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৭ই মার্চ    খ) ২৫ শে মার্চ      গ) ২৬ শে মার্চ      ঘ) ১৬ই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কার আহবানে বাঙ্গালি জাতি মুক্তিযুদ্ধে ঝাঁপিয়ে পড়ে?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ক)বঙ্গবন্ধু শেখ মুজিবুর রহমান              খ ) সৈয়দ নজরুল ইসলাম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তাজউদ্‌দীন আহমেদ                      ঘ) জেনারেল আতাউল গণি ওসমানী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5082" y="1241947"/>
            <a:ext cx="43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061" y="2076735"/>
            <a:ext cx="74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9750" y="3088944"/>
            <a:ext cx="74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724" y="4030639"/>
            <a:ext cx="74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445" y="641445"/>
            <a:ext cx="11041039" cy="57593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কোথায় ও কখন বঙ্গবন্ধু তাঁর ঐতিহাসিক ভাষণ দেন?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মুক্তিযুদ্ধে আমরা কাদের পরাজিত করি?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কীভাবে বঙ্গবন্ধু শহিদ হন?  </a:t>
            </a:r>
          </a:p>
        </p:txBody>
      </p:sp>
    </p:spTree>
    <p:extLst>
      <p:ext uri="{BB962C8B-B14F-4D97-AF65-F5344CB8AC3E}">
        <p14:creationId xmlns:p14="http://schemas.microsoft.com/office/powerpoint/2010/main" val="37735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6406" y="141668"/>
            <a:ext cx="4885899" cy="8113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 ব্যবস্থা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191120_124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95400"/>
            <a:ext cx="6858000" cy="54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3135" y="122829"/>
            <a:ext cx="3357349" cy="76427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161" y="5254388"/>
            <a:ext cx="10549720" cy="147623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বঙ্গবন্ধুর জীবনী থেকে কী শিক্ষা নিতে পার? তা দুটি বাক্যে লিখে আনবে।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900753"/>
            <a:ext cx="5117910" cy="4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9132" y="183571"/>
            <a:ext cx="4885899" cy="7694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 ধন্যবাদ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9" y="1416677"/>
            <a:ext cx="5112912" cy="43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>
                <a:alpha val="52000"/>
              </a:srgbClr>
            </a:gs>
            <a:gs pos="63000">
              <a:schemeClr val="accent1">
                <a:lumMod val="45000"/>
                <a:lumOff val="55000"/>
              </a:schemeClr>
            </a:gs>
            <a:gs pos="63000">
              <a:srgbClr val="00B050">
                <a:alpha val="47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62201" y="152401"/>
            <a:ext cx="7369791" cy="1226023"/>
          </a:xfrm>
          <a:prstGeom prst="ellipseRibbon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3" tIns="38402" rIns="76803" bIns="38402"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3517" y="2057400"/>
            <a:ext cx="8188656" cy="3970318"/>
          </a:xfrm>
          <a:prstGeom prst="rect">
            <a:avLst/>
          </a:prstGeom>
          <a:gradFill>
            <a:gsLst>
              <a:gs pos="39000">
                <a:srgbClr val="00B0F0">
                  <a:alpha val="8000"/>
                  <a:lumMod val="0"/>
                  <a:lumOff val="100000"/>
                </a:srgb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 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 পিতা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 ও মুক্তিযুদ্ধ 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১০/০১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২০২০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63000">
              <a:schemeClr val="accent1">
                <a:lumMod val="45000"/>
                <a:lumOff val="55000"/>
              </a:schemeClr>
            </a:gs>
            <a:gs pos="63000">
              <a:srgbClr val="00B050">
                <a:alpha val="47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2308274" y="392723"/>
            <a:ext cx="6096000" cy="990600"/>
          </a:xfrm>
          <a:prstGeom prst="ellipseRibbon">
            <a:avLst/>
          </a:prstGeom>
          <a:gradFill>
            <a:gsLst>
              <a:gs pos="39000">
                <a:srgbClr val="00B0F0"/>
              </a:gs>
              <a:gs pos="63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877" y="1610436"/>
            <a:ext cx="9899176" cy="5036024"/>
          </a:xfrm>
          <a:prstGeom prst="rect">
            <a:avLst/>
          </a:prstGeom>
          <a:gradFill>
            <a:gsLst>
              <a:gs pos="39000">
                <a:srgbClr val="92D050"/>
              </a:gs>
              <a:gs pos="63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১৪. ১. ৩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0B0F0"/>
            </a:gs>
            <a:gs pos="63000">
              <a:schemeClr val="accent1">
                <a:lumMod val="45000"/>
                <a:lumOff val="55000"/>
              </a:schemeClr>
            </a:gs>
            <a:gs pos="63000">
              <a:srgbClr val="00B050">
                <a:alpha val="47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656" y="216091"/>
            <a:ext cx="7895454" cy="780196"/>
          </a:xfrm>
          <a:prstGeom prst="rect">
            <a:avLst/>
          </a:prstGeom>
          <a:gradFill>
            <a:gsLst>
              <a:gs pos="39000">
                <a:srgbClr val="92D050"/>
              </a:gs>
              <a:gs pos="63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চলো অডিওটি শুনি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928115"/>
              </p:ext>
            </p:extLst>
          </p:nvPr>
        </p:nvGraphicFramePr>
        <p:xfrm>
          <a:off x="4583650" y="3195817"/>
          <a:ext cx="31003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3100680" imgH="491040" progId="Package">
                  <p:embed/>
                </p:oleObj>
              </mc:Choice>
              <mc:Fallback>
                <p:oleObj name="Packager Shell Object" showAsIcon="1" r:id="rId3" imgW="3100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3650" y="3195817"/>
                        <a:ext cx="31003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444839" y="5442767"/>
            <a:ext cx="7895454" cy="7801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056" y="5466378"/>
            <a:ext cx="7895454" cy="7801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রহমানের ৭ই মার্চের ভাষণ।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2689" y="2715064"/>
            <a:ext cx="5547921" cy="9248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ও মুক্তিযুদ্ধ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8493" y="5373858"/>
            <a:ext cx="9330239" cy="1364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রেসকোর্স ময়দানে এক বিশাল জনসভায় এক ঐতিহাসিক ভাষণের মাধ্যমে বঙ্গবন্ধু স্বাধীনতার ডাক দেন।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10" y="112542"/>
            <a:ext cx="5354122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425" y="5460642"/>
            <a:ext cx="11835685" cy="11335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পাকিস্তানি বাহিনী নিরস্ত্র বাঙ্গালিদের উপর হামলা করে।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3673" cy="282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75" y="0"/>
            <a:ext cx="5408839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230"/>
            <a:ext cx="5615189" cy="260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485623"/>
            <a:ext cx="5486399" cy="2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9165" y="0"/>
            <a:ext cx="5404514" cy="59504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প্রথম প্রহরে বঙ্গবন্ধু স্বাধীনতার ঘোষণা দেন। এর পরপরই পাকিস্তানি সেনাবাহিনী বঙ্গবন্ধুকে গ্রেফতার করে পাকিস্তানের কারাগারে বন্দি করে রাখে।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"/>
          <a:stretch/>
        </p:blipFill>
        <p:spPr>
          <a:xfrm>
            <a:off x="0" y="0"/>
            <a:ext cx="6597905" cy="59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510</Words>
  <Application>Microsoft Office PowerPoint</Application>
  <PresentationFormat>Widescreen</PresentationFormat>
  <Paragraphs>74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36</cp:revision>
  <dcterms:created xsi:type="dcterms:W3CDTF">2019-12-14T04:37:35Z</dcterms:created>
  <dcterms:modified xsi:type="dcterms:W3CDTF">2020-01-17T13:18:51Z</dcterms:modified>
</cp:coreProperties>
</file>