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76" r:id="rId6"/>
    <p:sldId id="260" r:id="rId7"/>
    <p:sldId id="263" r:id="rId8"/>
    <p:sldId id="264" r:id="rId9"/>
    <p:sldId id="266" r:id="rId10"/>
    <p:sldId id="274" r:id="rId11"/>
    <p:sldId id="267" r:id="rId12"/>
    <p:sldId id="268" r:id="rId13"/>
    <p:sldId id="273" r:id="rId14"/>
    <p:sldId id="269" r:id="rId15"/>
    <p:sldId id="270" r:id="rId16"/>
    <p:sldId id="271" r:id="rId17"/>
    <p:sldId id="275" r:id="rId18"/>
    <p:sldId id="272" r:id="rId19"/>
    <p:sldId id="261" r:id="rId20"/>
    <p:sldId id="282" r:id="rId21"/>
    <p:sldId id="277" r:id="rId22"/>
    <p:sldId id="278" r:id="rId23"/>
    <p:sldId id="280" r:id="rId24"/>
    <p:sldId id="279" r:id="rId25"/>
    <p:sldId id="284" r:id="rId26"/>
    <p:sldId id="283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6883-C3F5-4538-A4C0-334EFDE80CA9}" type="datetimeFigureOut">
              <a:rPr lang="en-GB" smtClean="0"/>
              <a:t>11/01/2020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0CE9-0870-4DA4-B2BD-01EE80C62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297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6883-C3F5-4538-A4C0-334EFDE80CA9}" type="datetimeFigureOut">
              <a:rPr lang="en-GB" smtClean="0"/>
              <a:t>11/01/2020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0CE9-0870-4DA4-B2BD-01EE80C62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848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6883-C3F5-4538-A4C0-334EFDE80CA9}" type="datetimeFigureOut">
              <a:rPr lang="en-GB" smtClean="0"/>
              <a:t>11/01/2020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0CE9-0870-4DA4-B2BD-01EE80C62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812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6883-C3F5-4538-A4C0-334EFDE80CA9}" type="datetimeFigureOut">
              <a:rPr lang="en-GB" smtClean="0"/>
              <a:t>11/01/2020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0CE9-0870-4DA4-B2BD-01EE80C62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91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6883-C3F5-4538-A4C0-334EFDE80CA9}" type="datetimeFigureOut">
              <a:rPr lang="en-GB" smtClean="0"/>
              <a:t>11/01/2020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0CE9-0870-4DA4-B2BD-01EE80C62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869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6883-C3F5-4538-A4C0-334EFDE80CA9}" type="datetimeFigureOut">
              <a:rPr lang="en-GB" smtClean="0"/>
              <a:t>11/01/2020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0CE9-0870-4DA4-B2BD-01EE80C62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434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6883-C3F5-4538-A4C0-334EFDE80CA9}" type="datetimeFigureOut">
              <a:rPr lang="en-GB" smtClean="0"/>
              <a:t>11/01/2020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0CE9-0870-4DA4-B2BD-01EE80C62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646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6883-C3F5-4538-A4C0-334EFDE80CA9}" type="datetimeFigureOut">
              <a:rPr lang="en-GB" smtClean="0"/>
              <a:t>11/01/2020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0CE9-0870-4DA4-B2BD-01EE80C62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1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6883-C3F5-4538-A4C0-334EFDE80CA9}" type="datetimeFigureOut">
              <a:rPr lang="en-GB" smtClean="0"/>
              <a:t>11/01/2020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0CE9-0870-4DA4-B2BD-01EE80C62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295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6883-C3F5-4538-A4C0-334EFDE80CA9}" type="datetimeFigureOut">
              <a:rPr lang="en-GB" smtClean="0"/>
              <a:t>11/01/2020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0CE9-0870-4DA4-B2BD-01EE80C62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786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6883-C3F5-4538-A4C0-334EFDE80CA9}" type="datetimeFigureOut">
              <a:rPr lang="en-GB" smtClean="0"/>
              <a:t>11/01/2020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50CE9-0870-4DA4-B2BD-01EE80C62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460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06883-C3F5-4538-A4C0-334EFDE80CA9}" type="datetimeFigureOut">
              <a:rPr lang="en-GB" smtClean="0"/>
              <a:t>11/01/2020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50CE9-0870-4DA4-B2BD-01EE80C62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6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FFFF00"/>
            </a:gs>
            <a:gs pos="6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257" y="1091820"/>
            <a:ext cx="6823879" cy="56365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93576" y="313899"/>
            <a:ext cx="4913193" cy="8325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41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FFFF00">
                <a:alpha val="73000"/>
              </a:srgbClr>
            </a:gs>
            <a:gs pos="6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7105" y="5625152"/>
            <a:ext cx="10358650" cy="1232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 বাবার নাম শেখ লুৎফর রহমান ও মায়ের নাম সায়েরা খাতুন ।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9" t="2392" r="3200"/>
          <a:stretch/>
        </p:blipFill>
        <p:spPr>
          <a:xfrm>
            <a:off x="1869743" y="0"/>
            <a:ext cx="8202305" cy="556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05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FFFF00">
                <a:alpha val="73000"/>
              </a:srgbClr>
            </a:gs>
            <a:gs pos="6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5594" y="5556913"/>
            <a:ext cx="9990161" cy="9530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 শিক্ষাজীবন শুরু হয় ৭ বছর বয়সে গিমাডাঙ্গা প্রাথমিক বিদ্যালয়ে। 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9182" y="0"/>
            <a:ext cx="12082818" cy="5254388"/>
            <a:chOff x="109182" y="0"/>
            <a:chExt cx="12082818" cy="52543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182" y="0"/>
              <a:ext cx="12082818" cy="525438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213445" y="1737813"/>
              <a:ext cx="5406787" cy="650545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গিমাডাঙ্গা প্রাথমিক বিদ্যালয়ে।  </a:t>
              </a:r>
              <a:endParaRPr lang="en-GB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132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FFFF00">
                <a:alpha val="73000"/>
              </a:srgbClr>
            </a:gs>
            <a:gs pos="6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2072" y="5761629"/>
            <a:ext cx="9853683" cy="9530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দুই বছর পর গোপালগঞ্জ পাবলিক স্কুলে ভর্তি হন।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71165" y="191069"/>
            <a:ext cx="10106601" cy="5472751"/>
            <a:chOff x="1371165" y="-1"/>
            <a:chExt cx="10106601" cy="56638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9367" y="-1"/>
              <a:ext cx="10058399" cy="566382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 rot="217901">
              <a:off x="1371165" y="1828265"/>
              <a:ext cx="4137763" cy="383205"/>
            </a:xfrm>
            <a:prstGeom prst="rect">
              <a:avLst/>
            </a:prstGeom>
            <a:solidFill>
              <a:schemeClr val="bg1"/>
            </a:solidFill>
            <a:scene3d>
              <a:camera prst="isometricOffAxis2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গোপালগঞ্জ পাবলিক স্কুল</a:t>
              </a:r>
              <a:endParaRPr lang="en-GB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151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FFFF00">
                <a:alpha val="73000"/>
              </a:srgbClr>
            </a:gs>
            <a:gs pos="6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0753" y="5720687"/>
            <a:ext cx="9444249" cy="9530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মাধ্যমিক শিক্ষা লাভ করেন গোপালগঞ্জ মিশন হাইস্কুল থেকে। 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HIGH 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23" y="232012"/>
            <a:ext cx="11477767" cy="5295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532262" y="1801504"/>
            <a:ext cx="4162568" cy="4253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 মিশন হাইস্কুল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06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FFFF00">
                <a:alpha val="73000"/>
              </a:srgbClr>
            </a:gs>
            <a:gs pos="6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773" y="5904931"/>
            <a:ext cx="11846257" cy="9530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 ইসলামিয়া কলেজ থেকে তিনি আইএ এবং বিএ পাস করেন।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831"/>
            <a:ext cx="12192000" cy="5800298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0" y="147851"/>
            <a:ext cx="4062484" cy="698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 ইসলামিয়া কলেজ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7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FFFF00">
                <a:alpha val="73000"/>
              </a:srgbClr>
            </a:gs>
            <a:gs pos="6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6219" y="5625152"/>
            <a:ext cx="8093123" cy="9530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 ঢাকা বিশ্ববিদ্যালয়ে আইন বিভাগে ভর্তি হন।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17910" cy="5322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911" y="0"/>
            <a:ext cx="7074089" cy="52816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58854" y="109182"/>
            <a:ext cx="3482452" cy="520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 বিশ্ববিদ্যালয়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51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FFFF00">
                <a:alpha val="73000"/>
              </a:srgbClr>
            </a:gs>
            <a:gs pos="6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5301595"/>
            <a:ext cx="12191999" cy="13875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বাঙ্গালির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আদায়ের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অংশগ্রহন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তাঁকে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বহুবার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কারাবন্দি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সংগ্রামে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অবিচল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6"/>
          <a:stretch/>
        </p:blipFill>
        <p:spPr>
          <a:xfrm>
            <a:off x="182880" y="140677"/>
            <a:ext cx="5641145" cy="51060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383" y="211016"/>
            <a:ext cx="6096851" cy="502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73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FFFF00">
                <a:alpha val="73000"/>
              </a:srgbClr>
            </a:gs>
            <a:gs pos="6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829" y="5625152"/>
            <a:ext cx="11812172" cy="10431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১৯৬৬ সালে তিনি  পূর্ববাংলার মুক্তির সনদ ছয়দফা পেশ করেন।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850" y="150124"/>
            <a:ext cx="3662149" cy="53029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15" y="122828"/>
            <a:ext cx="4462818" cy="53362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421"/>
            <a:ext cx="4094327" cy="536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2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FFFF00">
                <a:alpha val="73000"/>
              </a:srgbClr>
            </a:gs>
            <a:gs pos="6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7791" y="5625152"/>
            <a:ext cx="9311551" cy="9530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১৯৭০ সালের নির্বাচনে তাঁর দল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আওয়ামী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লীগ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বিপুল ভোটে জয়লাভ করে। 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41"/>
            <a:ext cx="4591331" cy="5104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653" y="175479"/>
            <a:ext cx="3026239" cy="50999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126610"/>
            <a:ext cx="4511040" cy="517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FFFF00">
                <a:alpha val="77000"/>
              </a:srgbClr>
            </a:gs>
            <a:gs pos="6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28" y="0"/>
            <a:ext cx="5950424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233248" y="668740"/>
            <a:ext cx="5763134" cy="5145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নির্বাচনের ফলাফল অনুযায়ী বঙ্গবন্ধুর নেতৃত্বে পাকিস্তানের সরকার গঠন করার কথা ছিল। কিন্তু পাকিস্তানের শাসকরা নানা  ষড়যন্ত্র শুরু করে। তাদের ষড়যন্ত্রের কারনে বঙ্গবন্ধুর সরকার গঠন করা সম্ভব হয়নি।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45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FFFF00"/>
            </a:gs>
            <a:gs pos="6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0811" y="424079"/>
            <a:ext cx="4217158" cy="631552"/>
          </a:xfrm>
          <a:prstGeom prst="rect">
            <a:avLst/>
          </a:prstGeom>
          <a:solidFill>
            <a:schemeClr val="bg1"/>
          </a:solidFill>
        </p:spPr>
        <p:txBody>
          <a:bodyPr wrap="square" lIns="76803" tIns="38402" rIns="76803" bIns="38402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8042" y="4431324"/>
            <a:ext cx="5828574" cy="2293545"/>
          </a:xfrm>
          <a:prstGeom prst="rect">
            <a:avLst/>
          </a:prstGeom>
          <a:solidFill>
            <a:schemeClr val="bg1"/>
          </a:solidFill>
        </p:spPr>
        <p:txBody>
          <a:bodyPr wrap="square" lIns="76803" tIns="38402" rIns="76803" bIns="38402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লাকী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আখতার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পারভীন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বিহারী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পীরগাছা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রংপুর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057" y="1240986"/>
            <a:ext cx="2961563" cy="3071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3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FFFF00">
                <a:alpha val="77000"/>
              </a:srgbClr>
            </a:gs>
            <a:gs pos="6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6578222" y="177421"/>
            <a:ext cx="5199796" cy="64144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9493" y="150126"/>
            <a:ext cx="4653887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৫৮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পৃষ্টা খুলে পড়।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82" y="734704"/>
            <a:ext cx="546365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4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FFFF00">
                <a:alpha val="77000"/>
              </a:srgbClr>
            </a:gs>
            <a:gs pos="6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2830" y="586853"/>
            <a:ext cx="11518710" cy="5677469"/>
          </a:xfrm>
          <a:prstGeom prst="rect">
            <a:avLst/>
          </a:prstGeom>
          <a:gradFill>
            <a:gsLst>
              <a:gs pos="0">
                <a:srgbClr val="FFFF00">
                  <a:alpha val="0"/>
                  <a:lumMod val="0"/>
                  <a:lumOff val="100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কাজ।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 উত্তর দাও।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বঙ্গবন্ধু কবে জন্ম গ্রহণ করেন?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কত বছর বয়সে তাঁর শিক্ষা জীবন শুরু হয়?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তিনি কোন প্রাথমিক বিদ্যালয়ে পড়ালেখা করেন?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00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FFFF00">
                <a:alpha val="77000"/>
              </a:srgbClr>
            </a:gs>
            <a:gs pos="6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7672" y="668740"/>
            <a:ext cx="11518710" cy="5145206"/>
          </a:xfrm>
          <a:prstGeom prst="rect">
            <a:avLst/>
          </a:prstGeom>
          <a:gradFill>
            <a:gsLst>
              <a:gs pos="0">
                <a:srgbClr val="FFFF00">
                  <a:alpha val="0"/>
                  <a:lumMod val="0"/>
                  <a:lumOff val="100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কাজ।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 উত্তর লেখ।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আমরা কেন বঙ্গবন্ধুকে জাতির পিতা বলি? তা তিনটি বাক্যে লেখ।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59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FFFF00">
                <a:alpha val="77000"/>
              </a:srgbClr>
            </a:gs>
            <a:gs pos="6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030882"/>
              </p:ext>
            </p:extLst>
          </p:nvPr>
        </p:nvGraphicFramePr>
        <p:xfrm>
          <a:off x="286603" y="1037232"/>
          <a:ext cx="11450472" cy="5602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0812"/>
                <a:gridCol w="9389660"/>
              </a:tblGrid>
              <a:tr h="112048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১৯২০ </a:t>
                      </a:r>
                      <a:endParaRPr lang="en-GB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GB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048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১৯২৭</a:t>
                      </a:r>
                      <a:endParaRPr lang="en-GB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048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১৯২৯ </a:t>
                      </a:r>
                      <a:endParaRPr lang="en-GB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048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১৯৬৬</a:t>
                      </a:r>
                      <a:endParaRPr lang="en-GB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2048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১৯৭০</a:t>
                      </a:r>
                      <a:endParaRPr lang="en-GB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6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41194" y="218364"/>
            <a:ext cx="11341290" cy="7779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     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পাশে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ঘটনাগুলো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GB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7474" y="1323833"/>
            <a:ext cx="7219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 জন্মগ্রহন করেন।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5780" y="2199565"/>
            <a:ext cx="8925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 গিমাডাঙ্গা প্রাথমিক বিদ্যালয়ে ভর্তি হন।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4018" y="3482454"/>
            <a:ext cx="8993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 গোপালগঞ্জ পাবলিক স্কুলে ভর্তি হন। 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7862" y="4587923"/>
            <a:ext cx="7219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পূর্ববাংলার মুক্তির সনদ ছয় দফা পেশ করেন।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4214" y="5707039"/>
            <a:ext cx="72196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নির্বাচনে আওয়ামী লীগ বিপুল ভোটে জয়লাভ করে । 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90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FFFF00">
                <a:alpha val="77000"/>
              </a:srgbClr>
            </a:gs>
            <a:gs pos="6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45910" y="1255593"/>
            <a:ext cx="11150222" cy="5308979"/>
          </a:xfrm>
          <a:prstGeom prst="rect">
            <a:avLst/>
          </a:prstGeom>
          <a:gradFill>
            <a:gsLst>
              <a:gs pos="0">
                <a:srgbClr val="FFFF00">
                  <a:alpha val="0"/>
                  <a:lumMod val="0"/>
                  <a:lumOff val="100000"/>
                </a:srgb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 উত্তর বল।</a:t>
            </a:r>
          </a:p>
          <a:p>
            <a:endPara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বঙ্গবন্ধু কখন ও কোথায় জন্মগ্রহণ করেন।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কত বছর বয়সে তিনি গোপালগঞ্জ পাবলিক স্কুলে ভর্তি হন?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আমরা কেন বঙ্গবন্ধুকে জাতির পিতা বলি? তা তিনটি বাক্যে বল।  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Up Ribbon 1"/>
          <p:cNvSpPr/>
          <p:nvPr/>
        </p:nvSpPr>
        <p:spPr>
          <a:xfrm>
            <a:off x="2866030" y="245660"/>
            <a:ext cx="6796585" cy="832513"/>
          </a:xfrm>
          <a:prstGeom prst="ribbon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GB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18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FFFF00">
                <a:alpha val="77000"/>
              </a:srgbClr>
            </a:gs>
            <a:gs pos="6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2866030" y="245660"/>
            <a:ext cx="6796585" cy="832513"/>
          </a:xfrm>
          <a:prstGeom prst="ribbon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নিরাময়মূলক ব্যবস্থা  </a:t>
            </a:r>
            <a:endParaRPr lang="en-GB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20191120_1245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129540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55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FFFF00">
                <a:alpha val="77000"/>
              </a:srgbClr>
            </a:gs>
            <a:gs pos="6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86854" y="1132764"/>
            <a:ext cx="11000096" cy="5609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১।বঙ্গবন্ধুর জীবনের কোন দিকটি তোমার ভালো লেগেছে? সে সম্পর্কে দুটি বাক্য লিখে আনবে।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বঙ্গবন্ধু কেন এবং কাদের জন্য আন্দোলন করেছেন?  </a:t>
            </a:r>
          </a:p>
        </p:txBody>
      </p:sp>
      <p:sp>
        <p:nvSpPr>
          <p:cNvPr id="2" name="Up Ribbon 1"/>
          <p:cNvSpPr/>
          <p:nvPr/>
        </p:nvSpPr>
        <p:spPr>
          <a:xfrm>
            <a:off x="2688609" y="95535"/>
            <a:ext cx="6796585" cy="832513"/>
          </a:xfrm>
          <a:prstGeom prst="ribbon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 </a:t>
            </a:r>
            <a:endParaRPr lang="en-GB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100" y="1214651"/>
            <a:ext cx="5143500" cy="338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62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FFFF00">
                <a:alpha val="77000"/>
              </a:srgbClr>
            </a:gs>
            <a:gs pos="6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801504" y="0"/>
            <a:ext cx="8325133" cy="928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হবে।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788" y="996287"/>
            <a:ext cx="8925636" cy="569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98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FFFF00"/>
            </a:gs>
            <a:gs pos="6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rved Down Ribbon 1"/>
          <p:cNvSpPr/>
          <p:nvPr/>
        </p:nvSpPr>
        <p:spPr>
          <a:xfrm>
            <a:off x="2362201" y="152402"/>
            <a:ext cx="7369791" cy="1171432"/>
          </a:xfrm>
          <a:prstGeom prst="ellipseRibbon">
            <a:avLst/>
          </a:prstGeom>
          <a:solidFill>
            <a:schemeClr val="bg1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6803" tIns="38402" rIns="76803" bIns="38402"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54215" y="2057400"/>
            <a:ext cx="6654019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বাংলাদেশ ও বিশ্বপরিচয়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৩য়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১০  </a:t>
            </a:r>
            <a:r>
              <a:rPr lang="bn-IN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bn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জাতির পিতা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১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বঙ্গবন্ধুর  শিক্ষা ও সংগ্রামী জীবন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৪৫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/২০১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খ্রিঃ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15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FFFF00">
                <a:alpha val="93000"/>
              </a:srgbClr>
            </a:gs>
            <a:gs pos="63000">
              <a:schemeClr val="accent1">
                <a:lumMod val="45000"/>
                <a:lumOff val="55000"/>
              </a:schemeClr>
            </a:gs>
            <a:gs pos="63000">
              <a:schemeClr val="accent1">
                <a:lumMod val="45000"/>
                <a:lumOff val="55000"/>
                <a:alpha val="84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0311" y="1744639"/>
            <a:ext cx="9899176" cy="48006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4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1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1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4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1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পিতার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জীবনী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urved Down Ribbon 2"/>
          <p:cNvSpPr/>
          <p:nvPr/>
        </p:nvSpPr>
        <p:spPr>
          <a:xfrm>
            <a:off x="3591163" y="460962"/>
            <a:ext cx="6096000" cy="990600"/>
          </a:xfrm>
          <a:prstGeom prst="ellipseRibbon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11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FFFF00"/>
            </a:gs>
            <a:gs pos="6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659" y="604911"/>
            <a:ext cx="5999556" cy="62530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20206" y="1"/>
            <a:ext cx="5609230" cy="5486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147" y="518616"/>
            <a:ext cx="4418725" cy="61073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724" y="424038"/>
            <a:ext cx="6567514" cy="643396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537332" y="0"/>
            <a:ext cx="5609230" cy="54864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কার ছবি দেখলে?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" y="559558"/>
            <a:ext cx="11491415" cy="6298442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848668" y="3589362"/>
            <a:ext cx="4694831" cy="79157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জাতির পিতা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66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6" grpId="0" animBg="1"/>
      <p:bldP spid="26" grpId="1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FFFF00">
                <a:alpha val="73000"/>
              </a:srgbClr>
            </a:gs>
            <a:gs pos="6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9110" y="5734334"/>
            <a:ext cx="5786650" cy="9530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শিক্ষা ও সংগ্রামী জীবন </a:t>
            </a:r>
            <a:endParaRPr lang="en-GB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813" y="1155741"/>
            <a:ext cx="2968810" cy="427606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079474" y="1146413"/>
            <a:ext cx="2375221" cy="4326340"/>
            <a:chOff x="4230806" y="341194"/>
            <a:chExt cx="4135782" cy="522709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0806" y="341194"/>
              <a:ext cx="4135782" cy="5227093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244454" y="368490"/>
              <a:ext cx="4067033" cy="1501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367284" y="2279176"/>
              <a:ext cx="395785" cy="15149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799" y="95534"/>
            <a:ext cx="3940025" cy="534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FFFF00">
                <a:alpha val="73000"/>
              </a:srgbClr>
            </a:gs>
            <a:gs pos="6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60560" y="5761629"/>
            <a:ext cx="8570795" cy="9530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 শেখ মুজিবুর রহমান আমাদের জাতির পিতা।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96" y="95535"/>
            <a:ext cx="5240738" cy="5663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140" y="122831"/>
            <a:ext cx="3161833" cy="5500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66" y="150125"/>
            <a:ext cx="3442447" cy="558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6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FFFF00">
                <a:alpha val="73000"/>
              </a:srgbClr>
            </a:gs>
            <a:gs pos="6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786" y="5761629"/>
            <a:ext cx="11150220" cy="9530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১৯২০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১৭ই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টুঙ্গিপাড়া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6"/>
          <a:stretch/>
        </p:blipFill>
        <p:spPr>
          <a:xfrm>
            <a:off x="0" y="0"/>
            <a:ext cx="3962400" cy="56501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830" y="0"/>
            <a:ext cx="3832746" cy="57047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574" y="1"/>
            <a:ext cx="4426425" cy="29888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872" y="3016156"/>
            <a:ext cx="4399128" cy="264766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849738" y="0"/>
            <a:ext cx="3423313" cy="575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গোপালগঞ্জ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টুঙ্গিপাড়া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endParaRPr lang="en-GB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54388" y="3248167"/>
            <a:ext cx="136478" cy="13647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666095" y="4260376"/>
            <a:ext cx="136478" cy="13647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448936" y="3468806"/>
            <a:ext cx="136478" cy="136478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32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3" grpId="0" animBg="1"/>
      <p:bldP spid="3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rgbClr val="FFFF00">
                <a:alpha val="73000"/>
              </a:srgbClr>
            </a:gs>
            <a:gs pos="6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9362" y="5625152"/>
            <a:ext cx="5145206" cy="9530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 ডাক নাম খোকা। </a:t>
            </a:r>
            <a:endParaRPr lang="en-GB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794078" y="341194"/>
            <a:ext cx="4572510" cy="5227093"/>
            <a:chOff x="4230806" y="341194"/>
            <a:chExt cx="4135782" cy="522709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0806" y="341194"/>
              <a:ext cx="4135782" cy="522709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244454" y="368490"/>
              <a:ext cx="4067033" cy="15012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367284" y="2279176"/>
              <a:ext cx="395785" cy="15149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2187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487</Words>
  <Application>Microsoft Office PowerPoint</Application>
  <PresentationFormat>Widescreen</PresentationFormat>
  <Paragraphs>82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Lucky</dc:creator>
  <cp:lastModifiedBy>Lucky</cp:lastModifiedBy>
  <cp:revision>31</cp:revision>
  <dcterms:created xsi:type="dcterms:W3CDTF">2019-12-13T10:18:32Z</dcterms:created>
  <dcterms:modified xsi:type="dcterms:W3CDTF">2020-01-11T06:29:07Z</dcterms:modified>
</cp:coreProperties>
</file>