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A54D4-B19E-4FAA-8726-F328530A2AFD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A1FD3-3C9D-45FD-A0DB-A686A0A9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3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1FD3-3C9D-45FD-A0DB-A686A0A965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3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9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7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0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2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6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5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0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52BE-E717-4534-8602-271D3112412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E8D9-17B5-4F3E-8F1E-D5FBE196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0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owsarahmed1980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B7B678-C0CA-44B5-96BF-284F0E130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7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2657CB4-B3FB-4D36-9FB8-51377050B7F1}"/>
              </a:ext>
            </a:extLst>
          </p:cNvPr>
          <p:cNvSpPr txBox="1"/>
          <p:nvPr/>
        </p:nvSpPr>
        <p:spPr>
          <a:xfrm>
            <a:off x="600501" y="4013352"/>
            <a:ext cx="10014326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তম</a:t>
            </a:r>
            <a:r>
              <a:rPr lang="bn-BD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13E4BB-0FDD-426A-B7B6-0F2C69DFE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80" y="1829822"/>
            <a:ext cx="5525018" cy="3676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FD1AD5-CE44-4E34-A41A-781BACC78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2" y="1829821"/>
            <a:ext cx="4762500" cy="3676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715288-970E-498F-BC21-070980ED43DC}"/>
              </a:ext>
            </a:extLst>
          </p:cNvPr>
          <p:cNvSpPr txBox="1"/>
          <p:nvPr/>
        </p:nvSpPr>
        <p:spPr>
          <a:xfrm>
            <a:off x="3202418" y="494215"/>
            <a:ext cx="57871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022B92-71C6-4194-A904-17A508E24744}"/>
              </a:ext>
            </a:extLst>
          </p:cNvPr>
          <p:cNvSpPr txBox="1"/>
          <p:nvPr/>
        </p:nvSpPr>
        <p:spPr>
          <a:xfrm>
            <a:off x="3038110" y="808075"/>
            <a:ext cx="611577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B513E0F-6566-4BFB-AD65-5B19857F895F}"/>
              </a:ext>
            </a:extLst>
          </p:cNvPr>
          <p:cNvSpPr txBox="1"/>
          <p:nvPr/>
        </p:nvSpPr>
        <p:spPr>
          <a:xfrm>
            <a:off x="2395603" y="5667415"/>
            <a:ext cx="103746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কলেরা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509A6B-D0A9-4436-A38E-2B4212D6EC05}"/>
              </a:ext>
            </a:extLst>
          </p:cNvPr>
          <p:cNvSpPr txBox="1"/>
          <p:nvPr/>
        </p:nvSpPr>
        <p:spPr>
          <a:xfrm>
            <a:off x="8144024" y="5651482"/>
            <a:ext cx="122982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ডায়রিয়া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9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335124-AE3D-4B43-8CBF-D4FA4D433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43" y="2099084"/>
            <a:ext cx="5118002" cy="3189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DB3B17-B3D2-4766-A0E1-E78A941E6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6" y="2099084"/>
            <a:ext cx="5424362" cy="31897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A370A37-7CC4-4238-84D9-74C7E8BF44D7}"/>
              </a:ext>
            </a:extLst>
          </p:cNvPr>
          <p:cNvSpPr txBox="1"/>
          <p:nvPr/>
        </p:nvSpPr>
        <p:spPr>
          <a:xfrm>
            <a:off x="3146146" y="504167"/>
            <a:ext cx="57871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A2C934-B73A-46E4-8F7D-AE3A40520C90}"/>
              </a:ext>
            </a:extLst>
          </p:cNvPr>
          <p:cNvSpPr txBox="1"/>
          <p:nvPr/>
        </p:nvSpPr>
        <p:spPr>
          <a:xfrm>
            <a:off x="2981838" y="841105"/>
            <a:ext cx="611577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F2ACA6-E120-4BFC-8AA8-27D64B53F509}"/>
              </a:ext>
            </a:extLst>
          </p:cNvPr>
          <p:cNvSpPr txBox="1"/>
          <p:nvPr/>
        </p:nvSpPr>
        <p:spPr>
          <a:xfrm>
            <a:off x="1700868" y="5432120"/>
            <a:ext cx="279756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785D33-4C2E-4281-AB18-A5C0B46F396F}"/>
              </a:ext>
            </a:extLst>
          </p:cNvPr>
          <p:cNvSpPr txBox="1"/>
          <p:nvPr/>
        </p:nvSpPr>
        <p:spPr>
          <a:xfrm>
            <a:off x="8442002" y="5432119"/>
            <a:ext cx="115127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চর্মরোগ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3B7C51-D330-408E-BAE2-89E35C7DF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32" y="1986543"/>
            <a:ext cx="2420934" cy="2142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F044B66-7F98-439B-AB15-A6BC71503F4C}"/>
              </a:ext>
            </a:extLst>
          </p:cNvPr>
          <p:cNvSpPr/>
          <p:nvPr/>
        </p:nvSpPr>
        <p:spPr>
          <a:xfrm>
            <a:off x="5295575" y="408681"/>
            <a:ext cx="344303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জোড়ায়</a:t>
            </a:r>
            <a:r>
              <a:rPr kumimoji="0" lang="en-US" sz="4400" i="0" u="none" strike="noStrike" kern="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1E67B8-EBC0-4E2A-8F07-34443A81A400}"/>
              </a:ext>
            </a:extLst>
          </p:cNvPr>
          <p:cNvSpPr txBox="1"/>
          <p:nvPr/>
        </p:nvSpPr>
        <p:spPr>
          <a:xfrm>
            <a:off x="4313053" y="4617585"/>
            <a:ext cx="668561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3" y="1178122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3DB5CEE-CE6B-4C59-B3E4-155A7782A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33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3" y="828303"/>
            <a:ext cx="3243263" cy="2343522"/>
          </a:xfrm>
          <a:prstGeom prst="rect">
            <a:avLst/>
          </a:prstGeom>
        </p:spPr>
      </p:pic>
      <p:pic>
        <p:nvPicPr>
          <p:cNvPr id="6" name="Picture 5" descr="clean water.jpg">
            <a:extLst>
              <a:ext uri="{FF2B5EF4-FFF2-40B4-BE49-F238E27FC236}">
                <a16:creationId xmlns="" xmlns:a16="http://schemas.microsoft.com/office/drawing/2014/main" id="{59C3A946-EE5F-49D0-8216-2188EC808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900487"/>
            <a:ext cx="3557585" cy="222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ight.png">
            <a:extLst>
              <a:ext uri="{FF2B5EF4-FFF2-40B4-BE49-F238E27FC236}">
                <a16:creationId xmlns="" xmlns:a16="http://schemas.microsoft.com/office/drawing/2014/main" id="{7C4C8D8E-7C04-4B79-8268-332DF538DA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5119" y="4242709"/>
            <a:ext cx="1306285" cy="9546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43FDE40-D94D-44F0-9B26-777A7FDEF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899998"/>
            <a:ext cx="3714750" cy="2194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E70188B-A5F3-4DB1-ACDC-35F3524DB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3833344"/>
            <a:ext cx="3786187" cy="2095968"/>
          </a:xfrm>
          <a:prstGeom prst="rect">
            <a:avLst/>
          </a:prstGeom>
        </p:spPr>
      </p:pic>
      <p:pic>
        <p:nvPicPr>
          <p:cNvPr id="8" name="Picture 7" descr="right.png">
            <a:extLst>
              <a:ext uri="{FF2B5EF4-FFF2-40B4-BE49-F238E27FC236}">
                <a16:creationId xmlns="" xmlns:a16="http://schemas.microsoft.com/office/drawing/2014/main" id="{1D4EB292-1262-4715-9DA3-0766E3342AF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37695" y="1441102"/>
            <a:ext cx="1231116" cy="899672"/>
          </a:xfrm>
          <a:prstGeom prst="rect">
            <a:avLst/>
          </a:prstGeom>
        </p:spPr>
      </p:pic>
      <p:pic>
        <p:nvPicPr>
          <p:cNvPr id="21" name="Picture 20" descr="wrong.png">
            <a:extLst>
              <a:ext uri="{FF2B5EF4-FFF2-40B4-BE49-F238E27FC236}">
                <a16:creationId xmlns="" xmlns:a16="http://schemas.microsoft.com/office/drawing/2014/main" id="{C4F19CE9-91C6-4B82-87E8-6BFBB21BD2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0032" y="1670973"/>
            <a:ext cx="893629" cy="893629"/>
          </a:xfrm>
          <a:prstGeom prst="rect">
            <a:avLst/>
          </a:prstGeom>
        </p:spPr>
      </p:pic>
      <p:pic>
        <p:nvPicPr>
          <p:cNvPr id="22" name="Picture 21" descr="wrong.png">
            <a:extLst>
              <a:ext uri="{FF2B5EF4-FFF2-40B4-BE49-F238E27FC236}">
                <a16:creationId xmlns="" xmlns:a16="http://schemas.microsoft.com/office/drawing/2014/main" id="{2535C722-DF23-4F88-990C-C74D4BC43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7192" y="4155156"/>
            <a:ext cx="893629" cy="8936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CCD4B1E-4086-4441-8F49-FB3E6867D635}"/>
              </a:ext>
            </a:extLst>
          </p:cNvPr>
          <p:cNvSpPr txBox="1"/>
          <p:nvPr/>
        </p:nvSpPr>
        <p:spPr>
          <a:xfrm>
            <a:off x="1736130" y="206142"/>
            <a:ext cx="90348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69594A9-F470-4EE3-A171-CD264A6936C7}"/>
              </a:ext>
            </a:extLst>
          </p:cNvPr>
          <p:cNvSpPr txBox="1"/>
          <p:nvPr/>
        </p:nvSpPr>
        <p:spPr>
          <a:xfrm>
            <a:off x="4952124" y="4242311"/>
            <a:ext cx="270597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কল-কারখানার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পরিশোধন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4C884F8-3B9E-4535-B728-99F10DB96C85}"/>
              </a:ext>
            </a:extLst>
          </p:cNvPr>
          <p:cNvSpPr txBox="1"/>
          <p:nvPr/>
        </p:nvSpPr>
        <p:spPr>
          <a:xfrm>
            <a:off x="5179396" y="1477159"/>
            <a:ext cx="306449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5087074-9718-4C94-8568-C3CDE828E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5" l="0" r="98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48" y="1100055"/>
            <a:ext cx="6294323" cy="3747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C2223E-2C9D-4C29-A32F-8028EA1DB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75" y="961984"/>
            <a:ext cx="3556922" cy="2011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977E4A5-6D18-4D89-8514-CFF8C4B44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75" y="3448084"/>
            <a:ext cx="3556922" cy="27202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181D36-784D-429E-87DA-C5A41C546699}"/>
              </a:ext>
            </a:extLst>
          </p:cNvPr>
          <p:cNvSpPr txBox="1"/>
          <p:nvPr/>
        </p:nvSpPr>
        <p:spPr>
          <a:xfrm>
            <a:off x="1130003" y="215930"/>
            <a:ext cx="993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কী কী উপায়ে পানি দূষণ প্রতিরোধ করতে পারি?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589276-F546-4DDA-802C-0B10DC939D02}"/>
              </a:ext>
            </a:extLst>
          </p:cNvPr>
          <p:cNvSpPr txBox="1"/>
          <p:nvPr/>
        </p:nvSpPr>
        <p:spPr>
          <a:xfrm>
            <a:off x="1854517" y="6118850"/>
            <a:ext cx="273183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জনসচেতনতা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6E240C-25C6-4879-BFC4-2BE045F7D431}"/>
              </a:ext>
            </a:extLst>
          </p:cNvPr>
          <p:cNvSpPr txBox="1"/>
          <p:nvPr/>
        </p:nvSpPr>
        <p:spPr>
          <a:xfrm>
            <a:off x="2058099" y="2886696"/>
            <a:ext cx="252825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প্রচার-প্রচারণা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চালিয়ে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FEE2429-4233-4C5E-ABA6-08CFE5FDB173}"/>
              </a:ext>
            </a:extLst>
          </p:cNvPr>
          <p:cNvSpPr txBox="1"/>
          <p:nvPr/>
        </p:nvSpPr>
        <p:spPr>
          <a:xfrm>
            <a:off x="8146270" y="5023920"/>
            <a:ext cx="19287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রিসাইকেল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9A80B12-75FD-4D0D-B15A-5114917C5BC9}"/>
              </a:ext>
            </a:extLst>
          </p:cNvPr>
          <p:cNvSpPr/>
          <p:nvPr/>
        </p:nvSpPr>
        <p:spPr>
          <a:xfrm>
            <a:off x="3802645" y="833734"/>
            <a:ext cx="3415805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4400" i="0" u="none" strike="noStrike" kern="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44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317176-D057-4BAF-9AFB-564E5087B09F}"/>
              </a:ext>
            </a:extLst>
          </p:cNvPr>
          <p:cNvSpPr txBox="1"/>
          <p:nvPr/>
        </p:nvSpPr>
        <p:spPr>
          <a:xfrm>
            <a:off x="3550023" y="3270384"/>
            <a:ext cx="7511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কী কী উপায়ে পানি দূষণ প্রতিরোধ করতে পারি?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করে খাতায় লিখি।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png">
            <a:extLst>
              <a:ext uri="{FF2B5EF4-FFF2-40B4-BE49-F238E27FC236}">
                <a16:creationId xmlns="" xmlns:a16="http://schemas.microsoft.com/office/drawing/2014/main" id="{3D6EEA00-01D5-4A02-AA07-70269A00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658" y="484500"/>
            <a:ext cx="2577890" cy="1923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3" y="1178122"/>
            <a:ext cx="258375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5C7C4-2E9C-4C95-874B-258E62B92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228695"/>
            <a:ext cx="5149173" cy="6186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344FB6-22C9-4638-97E6-23B3E2DED6B5}"/>
              </a:ext>
            </a:extLst>
          </p:cNvPr>
          <p:cNvSpPr txBox="1"/>
          <p:nvPr/>
        </p:nvSpPr>
        <p:spPr>
          <a:xfrm>
            <a:off x="1214438" y="600048"/>
            <a:ext cx="3343275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EB48FF-8113-4D1D-8C1B-5DCB3B2EDB72}"/>
              </a:ext>
            </a:extLst>
          </p:cNvPr>
          <p:cNvSpPr txBox="1"/>
          <p:nvPr/>
        </p:nvSpPr>
        <p:spPr>
          <a:xfrm>
            <a:off x="585788" y="2952726"/>
            <a:ext cx="4557713" cy="19389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২১ নং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557463" y="1543051"/>
            <a:ext cx="614362" cy="122872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229226" y="3386138"/>
            <a:ext cx="1443037" cy="685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285070-1C24-453C-B512-8F875541FFEE}"/>
              </a:ext>
            </a:extLst>
          </p:cNvPr>
          <p:cNvSpPr txBox="1"/>
          <p:nvPr/>
        </p:nvSpPr>
        <p:spPr>
          <a:xfrm>
            <a:off x="4504147" y="580712"/>
            <a:ext cx="3605532" cy="1015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23AF83-499A-4DD7-8301-82160C42AB7A}"/>
              </a:ext>
            </a:extLst>
          </p:cNvPr>
          <p:cNvSpPr/>
          <p:nvPr/>
        </p:nvSpPr>
        <p:spPr>
          <a:xfrm>
            <a:off x="3606664" y="2375068"/>
            <a:ext cx="592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পানি দূষণের একটি উৎস 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D1BA00-A704-4ADA-90EC-A0FCD852F70C}"/>
              </a:ext>
            </a:extLst>
          </p:cNvPr>
          <p:cNvSpPr/>
          <p:nvPr/>
        </p:nvSpPr>
        <p:spPr>
          <a:xfrm>
            <a:off x="3685589" y="4444737"/>
            <a:ext cx="5357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৪। পানি দূষণের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কারণ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70D949-86AA-470B-8108-C0D4AC033F65}"/>
              </a:ext>
            </a:extLst>
          </p:cNvPr>
          <p:cNvSpPr/>
          <p:nvPr/>
        </p:nvSpPr>
        <p:spPr>
          <a:xfrm>
            <a:off x="3606664" y="3760137"/>
            <a:ext cx="7545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৩। জলজ খাদ্য শৃঙ্খলের ব্যাঘাত ঘটে কীসের দূষণে?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7528024-8352-462C-85B3-B0BD3A6EBBB0}"/>
              </a:ext>
            </a:extLst>
          </p:cNvPr>
          <p:cNvSpPr/>
          <p:nvPr/>
        </p:nvSpPr>
        <p:spPr>
          <a:xfrm>
            <a:off x="3606664" y="3075537"/>
            <a:ext cx="5969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 একটি পানিবাহিত রোগের নাম 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4" y="1173217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AB0722-AB59-489C-B659-D1BBF302B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110436" y="530641"/>
            <a:ext cx="3459318" cy="74070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35EAFEC-7CE6-4962-B2A8-272B0C014A40}"/>
              </a:ext>
            </a:extLst>
          </p:cNvPr>
          <p:cNvSpPr/>
          <p:nvPr/>
        </p:nvSpPr>
        <p:spPr>
          <a:xfrm>
            <a:off x="1144152" y="4373949"/>
            <a:ext cx="996796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দূষণের ৫ টি ক্ষতিক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প্রভাব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ATAUR RAHMAN\Desktop\pesha\unnamed-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212" y="1950252"/>
            <a:ext cx="2201766" cy="1806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610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ean water.jpg">
            <a:extLst>
              <a:ext uri="{FF2B5EF4-FFF2-40B4-BE49-F238E27FC236}">
                <a16:creationId xmlns="" xmlns:a16="http://schemas.microsoft.com/office/drawing/2014/main" id="{17684893-EE37-4AB3-BA82-AA33780EB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6456BD4-CCB7-442C-9B20-D51AB125BDE7}"/>
              </a:ext>
            </a:extLst>
          </p:cNvPr>
          <p:cNvSpPr/>
          <p:nvPr/>
        </p:nvSpPr>
        <p:spPr>
          <a:xfrm>
            <a:off x="524474" y="3138513"/>
            <a:ext cx="10711542" cy="9233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এখানেই শেষ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71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51114" y="659764"/>
            <a:ext cx="3520440" cy="86868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791504" y="659764"/>
            <a:ext cx="3520440" cy="86868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72043" y="186134"/>
            <a:ext cx="3520440" cy="8686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7" y="1592580"/>
            <a:ext cx="1664215" cy="216099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299519" y="1180319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48" y="1589652"/>
            <a:ext cx="1546531" cy="2163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0270" y="4170794"/>
            <a:ext cx="4881225" cy="224676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কাওছার মিয়া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 নং খাড়াকান্দি স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4"/>
              </a:rPr>
              <a:t>kowsarahmed1980@gmail.com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15452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909516" y="4009381"/>
            <a:ext cx="5042198" cy="224676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৫ম</a:t>
            </a: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ঞ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4০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4BBFC90-4F87-46DC-8789-27F638ADC849}"/>
              </a:ext>
            </a:extLst>
          </p:cNvPr>
          <p:cNvGrpSpPr/>
          <p:nvPr/>
        </p:nvGrpSpPr>
        <p:grpSpPr>
          <a:xfrm>
            <a:off x="1080864" y="474784"/>
            <a:ext cx="10018542" cy="5908431"/>
            <a:chOff x="239150" y="239151"/>
            <a:chExt cx="11718387" cy="633046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8F5CA7B-CB59-46AB-889F-9ED7589DC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50" y="829994"/>
              <a:ext cx="11718387" cy="573961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201A226-C31A-4A97-8495-52EF64121E8D}"/>
                </a:ext>
              </a:extLst>
            </p:cNvPr>
            <p:cNvSpPr/>
            <p:nvPr/>
          </p:nvSpPr>
          <p:spPr>
            <a:xfrm>
              <a:off x="239150" y="239151"/>
              <a:ext cx="11713700" cy="5908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7DDEF7-F273-4EEF-9718-FF6D4D65C87D}"/>
              </a:ext>
            </a:extLst>
          </p:cNvPr>
          <p:cNvSpPr txBox="1"/>
          <p:nvPr/>
        </p:nvSpPr>
        <p:spPr>
          <a:xfrm>
            <a:off x="3202419" y="318352"/>
            <a:ext cx="57871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1AF85E2-0B8B-49B3-97B4-853010031DDE}"/>
              </a:ext>
            </a:extLst>
          </p:cNvPr>
          <p:cNvSpPr txBox="1"/>
          <p:nvPr/>
        </p:nvSpPr>
        <p:spPr>
          <a:xfrm>
            <a:off x="2161415" y="318352"/>
            <a:ext cx="785343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নদীতে আবর্জনা ফেলার কারণে পানি দূষিত হচ্ছে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1158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50C5C0-B59B-428D-8040-C305255EF992}"/>
              </a:ext>
            </a:extLst>
          </p:cNvPr>
          <p:cNvSpPr txBox="1"/>
          <p:nvPr/>
        </p:nvSpPr>
        <p:spPr>
          <a:xfrm>
            <a:off x="3792071" y="299422"/>
            <a:ext cx="658144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4864D0-7F9D-44CD-BF2C-E4D87EE7FFD1}"/>
              </a:ext>
            </a:extLst>
          </p:cNvPr>
          <p:cNvSpPr txBox="1"/>
          <p:nvPr/>
        </p:nvSpPr>
        <p:spPr>
          <a:xfrm>
            <a:off x="4329953" y="2612244"/>
            <a:ext cx="7503459" cy="26468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1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3" y="1178122"/>
            <a:ext cx="2401602" cy="4740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D31891-C3F0-42AE-A63A-3FF6EE11C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71" y="1598878"/>
            <a:ext cx="8231607" cy="4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42AA35-FB0E-4BC8-9A6E-3EC741C5D743}"/>
              </a:ext>
            </a:extLst>
          </p:cNvPr>
          <p:cNvSpPr txBox="1"/>
          <p:nvPr/>
        </p:nvSpPr>
        <p:spPr>
          <a:xfrm>
            <a:off x="2008496" y="958588"/>
            <a:ext cx="817500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713330-B13B-4F88-BA4B-A7FD948ECD20}"/>
              </a:ext>
            </a:extLst>
          </p:cNvPr>
          <p:cNvSpPr txBox="1"/>
          <p:nvPr/>
        </p:nvSpPr>
        <p:spPr>
          <a:xfrm>
            <a:off x="1614821" y="4154425"/>
            <a:ext cx="8949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৩.৪.২ পানি দূষণ প্রতিরোধে প্রয়োজনীয় পদক্ষেপ শনাক্ত করতে পারবে।</a:t>
            </a: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D8F5EA-ADC8-47F7-9473-4330C436C918}"/>
              </a:ext>
            </a:extLst>
          </p:cNvPr>
          <p:cNvSpPr txBox="1"/>
          <p:nvPr/>
        </p:nvSpPr>
        <p:spPr>
          <a:xfrm>
            <a:off x="1614821" y="2327904"/>
            <a:ext cx="8949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৩.৪.১ পানি দূষণের কারণগুলো বলতে পারবে।</a:t>
            </a: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6C7267-AF39-418E-B0D2-B01A4C8B5BCF}"/>
              </a:ext>
            </a:extLst>
          </p:cNvPr>
          <p:cNvSpPr txBox="1"/>
          <p:nvPr/>
        </p:nvSpPr>
        <p:spPr>
          <a:xfrm>
            <a:off x="1614821" y="3231385"/>
            <a:ext cx="9397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৩.৩.১ মানুষের জীবনে পানি দূষণের ফলাফল বা প্রভাব ব্যাখ্যা করতে পারবে।</a:t>
            </a: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94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FE5E59-1B85-4859-B0DC-6C4A115FB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08" y="1871002"/>
            <a:ext cx="5445592" cy="3627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36A0C0-74B9-4F2E-8D01-FF8ADAF31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3" y="1871002"/>
            <a:ext cx="5378424" cy="3627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7CB0A7-D838-4FEB-9C3C-A0E3613EBA42}"/>
              </a:ext>
            </a:extLst>
          </p:cNvPr>
          <p:cNvSpPr txBox="1"/>
          <p:nvPr/>
        </p:nvSpPr>
        <p:spPr>
          <a:xfrm>
            <a:off x="3054586" y="513890"/>
            <a:ext cx="57871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A0C5C7-0C56-4697-8F2B-8D132EA9AF31}"/>
              </a:ext>
            </a:extLst>
          </p:cNvPr>
          <p:cNvSpPr txBox="1"/>
          <p:nvPr/>
        </p:nvSpPr>
        <p:spPr>
          <a:xfrm>
            <a:off x="3258955" y="651510"/>
            <a:ext cx="509787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25DD6E-D109-4923-89CF-015BF5BFF41D}"/>
              </a:ext>
            </a:extLst>
          </p:cNvPr>
          <p:cNvSpPr txBox="1"/>
          <p:nvPr/>
        </p:nvSpPr>
        <p:spPr>
          <a:xfrm>
            <a:off x="1306707" y="5667416"/>
            <a:ext cx="379142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গৃহস্থালির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0CDBA61-92A6-445D-9FD9-A69B84642EEC}"/>
              </a:ext>
            </a:extLst>
          </p:cNvPr>
          <p:cNvSpPr txBox="1"/>
          <p:nvPr/>
        </p:nvSpPr>
        <p:spPr>
          <a:xfrm>
            <a:off x="7123710" y="5667415"/>
            <a:ext cx="355898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কাপড়চোপড়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ধোয়া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4CD4F-5150-4610-B5B2-97334DEE9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07" y="1643379"/>
            <a:ext cx="5095083" cy="4069629"/>
          </a:xfrm>
          <a:prstGeom prst="rect">
            <a:avLst/>
          </a:prstGeom>
        </p:spPr>
      </p:pic>
      <p:pic>
        <p:nvPicPr>
          <p:cNvPr id="8" name="Picture 7" descr="shovonx_1290012516_1-toilet.jpg">
            <a:extLst>
              <a:ext uri="{FF2B5EF4-FFF2-40B4-BE49-F238E27FC236}">
                <a16:creationId xmlns="" xmlns:a16="http://schemas.microsoft.com/office/drawing/2014/main" id="{092C86E1-1FB5-4C71-ABB5-739B8C2A94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304" y="1643379"/>
            <a:ext cx="5012991" cy="4069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0AF5B1-9C45-4CDA-BD93-F7709DF13B8D}"/>
              </a:ext>
            </a:extLst>
          </p:cNvPr>
          <p:cNvSpPr txBox="1"/>
          <p:nvPr/>
        </p:nvSpPr>
        <p:spPr>
          <a:xfrm>
            <a:off x="3054586" y="513890"/>
            <a:ext cx="57871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C54AE66-D6C4-471C-B8D2-637910D9C4F1}"/>
              </a:ext>
            </a:extLst>
          </p:cNvPr>
          <p:cNvSpPr txBox="1"/>
          <p:nvPr/>
        </p:nvSpPr>
        <p:spPr>
          <a:xfrm>
            <a:off x="3331360" y="572759"/>
            <a:ext cx="509787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699E32D-3CB5-4A8C-B03D-F1B1F1AD0EC4}"/>
              </a:ext>
            </a:extLst>
          </p:cNvPr>
          <p:cNvSpPr txBox="1"/>
          <p:nvPr/>
        </p:nvSpPr>
        <p:spPr>
          <a:xfrm>
            <a:off x="1360904" y="5700466"/>
            <a:ext cx="280397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পায়খানা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491C9A5-929C-4EF6-84DF-0B367723FFF5}"/>
              </a:ext>
            </a:extLst>
          </p:cNvPr>
          <p:cNvSpPr txBox="1"/>
          <p:nvPr/>
        </p:nvSpPr>
        <p:spPr>
          <a:xfrm>
            <a:off x="8102038" y="5700465"/>
            <a:ext cx="26821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gif_enhanced-buzz-22916-1370297811-12.gif">
            <a:extLst>
              <a:ext uri="{FF2B5EF4-FFF2-40B4-BE49-F238E27FC236}">
                <a16:creationId xmlns="" xmlns:a16="http://schemas.microsoft.com/office/drawing/2014/main" id="{0174D49A-72BF-4A1F-BA46-0B4FFEBD69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4206" y="2172323"/>
            <a:ext cx="4993005" cy="3295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F4B917-ECE4-4887-A670-2EACFC6DA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9" y="2177302"/>
            <a:ext cx="5103378" cy="329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282F5C1-B6D8-4AE3-A023-3DA7A6ABB68E}"/>
              </a:ext>
            </a:extLst>
          </p:cNvPr>
          <p:cNvSpPr txBox="1"/>
          <p:nvPr/>
        </p:nvSpPr>
        <p:spPr>
          <a:xfrm>
            <a:off x="3054586" y="513890"/>
            <a:ext cx="57871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DF00B3-D9F6-434C-90E6-EAB6993C9891}"/>
              </a:ext>
            </a:extLst>
          </p:cNvPr>
          <p:cNvSpPr txBox="1"/>
          <p:nvPr/>
        </p:nvSpPr>
        <p:spPr>
          <a:xfrm>
            <a:off x="3258955" y="632731"/>
            <a:ext cx="509787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4914975-DFEE-4F5D-B542-08D6856871CA}"/>
              </a:ext>
            </a:extLst>
          </p:cNvPr>
          <p:cNvSpPr txBox="1"/>
          <p:nvPr/>
        </p:nvSpPr>
        <p:spPr>
          <a:xfrm>
            <a:off x="1507514" y="5561151"/>
            <a:ext cx="350288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8A161B2-106A-4BDC-A9F3-C95F6C2740F8}"/>
              </a:ext>
            </a:extLst>
          </p:cNvPr>
          <p:cNvSpPr txBox="1"/>
          <p:nvPr/>
        </p:nvSpPr>
        <p:spPr>
          <a:xfrm>
            <a:off x="6748867" y="5561151"/>
            <a:ext cx="418576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0D1D10-722F-449D-B78A-148CE6D7EA46}"/>
              </a:ext>
            </a:extLst>
          </p:cNvPr>
          <p:cNvSpPr txBox="1"/>
          <p:nvPr/>
        </p:nvSpPr>
        <p:spPr>
          <a:xfrm>
            <a:off x="4504147" y="580712"/>
            <a:ext cx="3605532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="" xmlns:a16="http://schemas.microsoft.com/office/drawing/2014/main" id="{DB770EEB-32E9-4B6A-B92C-D1989510D48B}"/>
              </a:ext>
            </a:extLst>
          </p:cNvPr>
          <p:cNvSpPr/>
          <p:nvPr/>
        </p:nvSpPr>
        <p:spPr>
          <a:xfrm>
            <a:off x="2050806" y="4393644"/>
            <a:ext cx="7794551" cy="1290494"/>
          </a:xfrm>
          <a:prstGeom prst="roundRect">
            <a:avLst>
              <a:gd name="adj" fmla="val 272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).png">
            <a:extLst>
              <a:ext uri="{FF2B5EF4-FFF2-40B4-BE49-F238E27FC236}">
                <a16:creationId xmlns="" xmlns:a16="http://schemas.microsoft.com/office/drawing/2014/main" id="{BFB15610-9ED4-406A-881C-9322A21A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287" y="1886399"/>
            <a:ext cx="2267055" cy="149711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357</Words>
  <Application>Microsoft Office PowerPoint</Application>
  <PresentationFormat>Widescreen</PresentationFormat>
  <Paragraphs>68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Mohammad Kowsar Miah</cp:lastModifiedBy>
  <cp:revision>14</cp:revision>
  <dcterms:created xsi:type="dcterms:W3CDTF">2019-07-22T12:23:51Z</dcterms:created>
  <dcterms:modified xsi:type="dcterms:W3CDTF">2020-01-18T06:43:10Z</dcterms:modified>
</cp:coreProperties>
</file>