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8" r:id="rId3"/>
    <p:sldId id="259" r:id="rId4"/>
    <p:sldId id="269" r:id="rId5"/>
    <p:sldId id="270" r:id="rId6"/>
    <p:sldId id="260" r:id="rId7"/>
    <p:sldId id="261" r:id="rId8"/>
    <p:sldId id="266" r:id="rId9"/>
    <p:sldId id="271" r:id="rId10"/>
    <p:sldId id="267" r:id="rId11"/>
    <p:sldId id="272" r:id="rId12"/>
    <p:sldId id="268" r:id="rId13"/>
    <p:sldId id="273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EC1C0-E48B-4860-BD26-85AD3151E47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4D72-7442-477A-9B9C-7175DD94A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0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44D72-7442-477A-9B9C-7175DD94A2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4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6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6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3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25000">
              <a:srgbClr val="E6D78A"/>
            </a:gs>
            <a:gs pos="73000">
              <a:srgbClr val="C7AC4C"/>
            </a:gs>
            <a:gs pos="87000">
              <a:schemeClr val="bg2">
                <a:lumMod val="90000"/>
              </a:schemeClr>
            </a:gs>
            <a:gs pos="74000">
              <a:schemeClr val="tx2">
                <a:lumMod val="20000"/>
                <a:lumOff val="80000"/>
              </a:schemeClr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E38D8-D53F-4A41-9971-70F4C3FE3232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9F04-2F20-44F4-83B0-DB06B314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"/>
            <a:ext cx="7086600" cy="198120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bn-BD" sz="9800" dirty="0" smtClean="0"/>
              <a:t>স্বাগতম</a:t>
            </a:r>
            <a:r>
              <a:rPr lang="bn-BD" sz="15300" dirty="0" smtClean="0"/>
              <a:t/>
            </a:r>
            <a:br>
              <a:rPr lang="bn-BD" sz="153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0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bn-BD" dirty="0" smtClean="0"/>
              <a:t>প্রোটিন খাদ্য</a:t>
            </a:r>
            <a:endParaRPr lang="en-US" dirty="0"/>
          </a:p>
        </p:txBody>
      </p:sp>
      <p:pic>
        <p:nvPicPr>
          <p:cNvPr id="1026" name="Picture 2" descr="D:\Selim\p fi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68577"/>
            <a:ext cx="2800350" cy="16383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27" name="Picture 3" descr="D:\Selim\p mil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90194"/>
            <a:ext cx="2543175" cy="1800225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3" name="TextBox 2"/>
          <p:cNvSpPr txBox="1"/>
          <p:nvPr/>
        </p:nvSpPr>
        <p:spPr>
          <a:xfrm>
            <a:off x="228600" y="372564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মাছ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715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দুধ</a:t>
            </a:r>
            <a:endParaRPr lang="en-US" sz="3200" dirty="0"/>
          </a:p>
        </p:txBody>
      </p:sp>
      <p:pic>
        <p:nvPicPr>
          <p:cNvPr id="5" name="Picture 2" descr="D:\Selim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1281263"/>
            <a:ext cx="4038600" cy="260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496174" y="2737975"/>
            <a:ext cx="13430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</a:rPr>
              <a:t>ডিম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8" name="Picture 3" descr="D:\Selim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7" y="3676803"/>
            <a:ext cx="2419350" cy="222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52600" y="600738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মাংস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86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BD" dirty="0" smtClean="0"/>
              <a:t>প্রোটিনের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bn-BD" dirty="0" smtClean="0"/>
              <a:t>দেহের তাপ ও কর্মশক্তি বাড়ায়,ত্বকের নিচের চর্বিস্তরে দেহের তাপ ধরে রাখতে সাহায্য করে।</a:t>
            </a:r>
          </a:p>
          <a:p>
            <a:r>
              <a:rPr lang="bn-BD" dirty="0" smtClean="0"/>
              <a:t>দেহে ভিটামিন এ,ডি,ই এবং কে এর যোগান দেয়।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2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00B0F0"/>
          </a:solidFill>
        </p:spPr>
        <p:txBody>
          <a:bodyPr/>
          <a:lstStyle/>
          <a:p>
            <a:r>
              <a:rPr lang="bn-BD" dirty="0" smtClean="0"/>
              <a:t>ভিটামিন খাদ্য</a:t>
            </a:r>
            <a:endParaRPr lang="en-US" dirty="0"/>
          </a:p>
        </p:txBody>
      </p:sp>
      <p:pic>
        <p:nvPicPr>
          <p:cNvPr id="2050" name="Picture 2" descr="D:\Selim\v t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18303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Selim\v 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458" y="4188194"/>
            <a:ext cx="3586316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Selim\v s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98923"/>
            <a:ext cx="241935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Selim\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799" y="13716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3407287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ভিটামিন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335911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কচু শাক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616996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গাজর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6248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পুই শাক</a:t>
            </a:r>
            <a:endParaRPr lang="en-US" sz="2800" dirty="0"/>
          </a:p>
        </p:txBody>
      </p:sp>
      <p:pic>
        <p:nvPicPr>
          <p:cNvPr id="1026" name="Picture 2" descr="D:\Selim\i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44623"/>
            <a:ext cx="3022600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5600" y="4188194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আনারস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02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BD" dirty="0" smtClean="0"/>
              <a:t>ভিটামিনের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bn-BD" dirty="0" smtClean="0"/>
              <a:t>ভিটামিন এ দেহের         বৃদ্ধি,দৃষ্টিশক্তি,রোগপ্রতিরোধ করে।</a:t>
            </a:r>
          </a:p>
          <a:p>
            <a:r>
              <a:rPr lang="bn-BD" dirty="0" smtClean="0"/>
              <a:t>ভিটামিন সি সুস্ত সবল হাড়,দাঁত, দাঁতের মাড়ি ও মুখের ক্ষত সারাতে সাহায্য করে।</a:t>
            </a:r>
          </a:p>
          <a:p>
            <a:r>
              <a:rPr lang="bn-BD" dirty="0" smtClean="0"/>
              <a:t>ভিটামিন ডি দেহকে ক্যালসিয়াম ব্যবহারে সাহায্য করে।</a:t>
            </a:r>
            <a:endParaRPr lang="bn-BD" dirty="0"/>
          </a:p>
          <a:p>
            <a:endParaRPr lang="bn-BD" dirty="0" smtClean="0"/>
          </a:p>
          <a:p>
            <a:pPr marL="457200" lvl="1" indent="0">
              <a:buNone/>
            </a:pPr>
            <a:r>
              <a:rPr lang="bn-BD" dirty="0" smtClean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bn-BD" dirty="0" smtClean="0"/>
              <a:t>মূল্যায়ন</a:t>
            </a:r>
            <a:br>
              <a:rPr lang="bn-BD" dirty="0" smtClean="0"/>
            </a:br>
            <a:r>
              <a:rPr lang="bn-BD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bn-BD" dirty="0" smtClean="0"/>
              <a:t>শর্করা জাতীয় খাদ্য কাকে বলে?</a:t>
            </a:r>
          </a:p>
          <a:p>
            <a:r>
              <a:rPr lang="bn-BD" dirty="0" smtClean="0"/>
              <a:t>শর্করা জাতীয় খাদ্যর কাজ কী?</a:t>
            </a:r>
          </a:p>
          <a:p>
            <a:r>
              <a:rPr lang="bn-BD" dirty="0" smtClean="0"/>
              <a:t>শর্করা জাতীয় খাদ্যগুলি কী কী?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676403" flipV="1">
            <a:off x="1363009" y="411310"/>
            <a:ext cx="6875181" cy="156650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dirty="0" smtClean="0"/>
              <a:t>মূল্যায়ন(দলীয় কাজ)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2766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n-BD" dirty="0" smtClean="0"/>
              <a:t>(মেঘনা)</a:t>
            </a:r>
            <a:endParaRPr lang="en-US" dirty="0"/>
          </a:p>
          <a:p>
            <a:r>
              <a:rPr lang="bn-BD" dirty="0" smtClean="0"/>
              <a:t>প্রোটিন জাতীয় খাদ্য কাকে বলে?</a:t>
            </a:r>
          </a:p>
          <a:p>
            <a:r>
              <a:rPr lang="bn-BD" dirty="0" smtClean="0"/>
              <a:t>প্রোটিনের কাজ কী?</a:t>
            </a:r>
          </a:p>
          <a:p>
            <a:pPr marL="0" indent="0" algn="ctr">
              <a:buNone/>
            </a:pPr>
            <a:r>
              <a:rPr lang="bn-BD" dirty="0" smtClean="0"/>
              <a:t>(যমুনা)</a:t>
            </a:r>
          </a:p>
          <a:p>
            <a:r>
              <a:rPr lang="bn-BD" dirty="0" smtClean="0"/>
              <a:t>ভিটামিন কাকে বলে?</a:t>
            </a:r>
          </a:p>
          <a:p>
            <a:r>
              <a:rPr lang="bn-BD" dirty="0" smtClean="0"/>
              <a:t>ভিটামিনের নাম,উতস,প্রয়োজনীয়তার ছক লিখ।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819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3429000" y="300406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3771" cy="10668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1"/>
            <a:ext cx="8153400" cy="1600199"/>
          </a:xfrm>
          <a:solidFill>
            <a:srgbClr val="FFFF00"/>
          </a:solidFill>
        </p:spPr>
        <p:txBody>
          <a:bodyPr/>
          <a:lstStyle/>
          <a:p>
            <a:r>
              <a:rPr lang="bn-BD" dirty="0" smtClean="0"/>
              <a:t>খনিজ লবনের নাম,খাদ্যর উতস,প্রয়োজনীয়তা আলোচনা কর।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0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elim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498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0554" y="5181600"/>
            <a:ext cx="64770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/>
              <a:t>ধন্যবাদ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928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3124200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হারুন</a:t>
            </a:r>
            <a:r>
              <a:rPr lang="en-US" dirty="0" smtClean="0"/>
              <a:t> </a:t>
            </a:r>
            <a:r>
              <a:rPr lang="en-US" dirty="0" err="1" smtClean="0"/>
              <a:t>অর</a:t>
            </a:r>
            <a:r>
              <a:rPr lang="en-US" dirty="0" smtClean="0"/>
              <a:t> </a:t>
            </a:r>
            <a:r>
              <a:rPr lang="en-US" dirty="0" err="1" smtClean="0"/>
              <a:t>রশিদ</a:t>
            </a:r>
            <a:r>
              <a:rPr lang="bn-BD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bn-BD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/>
              <a:t>চৌড়হাস</a:t>
            </a:r>
            <a:r>
              <a:rPr lang="en-US" dirty="0" smtClean="0"/>
              <a:t> </a:t>
            </a:r>
            <a:r>
              <a:rPr lang="en-US" dirty="0" err="1" smtClean="0"/>
              <a:t>মুকুল</a:t>
            </a:r>
            <a:r>
              <a:rPr lang="en-US" dirty="0" smtClean="0"/>
              <a:t> </a:t>
            </a:r>
            <a:r>
              <a:rPr lang="en-US" dirty="0" err="1" smtClean="0"/>
              <a:t>সংঘ</a:t>
            </a:r>
            <a:r>
              <a:rPr lang="en-US" dirty="0" smtClean="0"/>
              <a:t> </a:t>
            </a:r>
            <a:r>
              <a:rPr lang="en-US" dirty="0" err="1" smtClean="0"/>
              <a:t>মাধ্যমিক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বিদ্যানিকেতন</a:t>
            </a:r>
            <a:r>
              <a:rPr lang="en-US" dirty="0" smtClean="0"/>
              <a:t>, </a:t>
            </a:r>
            <a:r>
              <a:rPr lang="en-US" dirty="0" err="1" smtClean="0"/>
              <a:t>কুষ্টিয়া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।</a:t>
            </a:r>
            <a:r>
              <a:rPr lang="bn-BD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bn-BD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2872" y="685800"/>
            <a:ext cx="5257800" cy="10926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rgbClr val="94C600"/>
              </a:solidFill>
              <a:ea typeface="+mj-ea"/>
            </a:endParaRPr>
          </a:p>
          <a:p>
            <a:pPr algn="ctr"/>
            <a:r>
              <a:rPr lang="bn-BD" sz="4000" dirty="0" smtClean="0">
                <a:solidFill>
                  <a:srgbClr val="94C600"/>
                </a:solidFill>
                <a:ea typeface="+mj-ea"/>
              </a:rPr>
              <a:t>শিক্ষক পরিচিতি</a:t>
            </a:r>
            <a:endParaRPr lang="en-US" sz="4000" dirty="0" smtClean="0">
              <a:solidFill>
                <a:srgbClr val="94C600"/>
              </a:solidFill>
              <a:ea typeface="+mj-ea"/>
            </a:endParaRPr>
          </a:p>
          <a:p>
            <a:pPr algn="ctr"/>
            <a:r>
              <a:rPr lang="bn-BD" sz="900" dirty="0" smtClean="0">
                <a:solidFill>
                  <a:srgbClr val="94C600"/>
                </a:solidFill>
                <a:ea typeface="+mj-ea"/>
              </a:rPr>
              <a:t> </a:t>
            </a: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19603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b="1" u="sng" dirty="0" smtClean="0">
                <a:solidFill>
                  <a:schemeClr val="accent2">
                    <a:lumMod val="75000"/>
                  </a:schemeClr>
                </a:solidFill>
              </a:rPr>
              <a:t>পাঠ পরিচিতি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n-BD" sz="3200" b="1" u="sng" dirty="0" smtClean="0"/>
              <a:t/>
            </a:r>
            <a:br>
              <a:rPr lang="bn-BD" sz="3200" b="1" u="sng" dirty="0" smtClean="0"/>
            </a:br>
            <a:r>
              <a:rPr lang="bn-BD" dirty="0" smtClean="0"/>
              <a:t>শ্রেণী -</a:t>
            </a:r>
            <a:r>
              <a:rPr lang="bn-BD" dirty="0" smtClean="0"/>
              <a:t>৬ষ্ঠ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অধ্যায়</a:t>
            </a:r>
            <a:r>
              <a:rPr lang="en-US" dirty="0" smtClean="0"/>
              <a:t>- ৬ষ্ঠ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বিষয়ঃ-সাধারন বিজ্ঞান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1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161" y="228600"/>
            <a:ext cx="5472266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bn-BD" dirty="0" smtClean="0"/>
              <a:t>এই গুলি কিসের চিত্র</a:t>
            </a:r>
            <a:endParaRPr lang="en-US" dirty="0"/>
          </a:p>
        </p:txBody>
      </p:sp>
      <p:pic>
        <p:nvPicPr>
          <p:cNvPr id="1026" name="Picture 2" descr="D:\Selim\p fis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807" y="1613724"/>
            <a:ext cx="3102855" cy="181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elim\pota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3999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Selim\r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4" y="2920035"/>
            <a:ext cx="2286000" cy="175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Selim\whea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3" y="379833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Selim\suga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2999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2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3581400"/>
            <a:ext cx="31242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খাদ্য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16476"/>
            <a:ext cx="74676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তাহলে আজকের পাঠ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6930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n-BD" dirty="0" smtClean="0"/>
              <a:t>শিখন </a:t>
            </a:r>
            <a:r>
              <a:rPr lang="bn-BD" dirty="0"/>
              <a:t>ফল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1149" y="1676400"/>
            <a:ext cx="7653251" cy="4495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/>
              <a:t>খাদ্য কাকে বলে?তা জানতে পারবে</a:t>
            </a:r>
            <a:r>
              <a:rPr lang="bn-BD" dirty="0" smtClean="0"/>
              <a:t>।</a:t>
            </a:r>
          </a:p>
          <a:p>
            <a:r>
              <a:rPr lang="bn-BD" dirty="0" smtClean="0"/>
              <a:t>খাদ্যর প্রকারভেদ সম্পর্কে জানতে পারবে।</a:t>
            </a:r>
          </a:p>
          <a:p>
            <a:r>
              <a:rPr lang="bn-BD" dirty="0" smtClean="0"/>
              <a:t>বিভিন্ন প্রকার খাদ্যর </a:t>
            </a:r>
            <a:r>
              <a:rPr lang="bn-BD" dirty="0"/>
              <a:t>কাজ সম্পর্কে </a:t>
            </a:r>
            <a:r>
              <a:rPr lang="bn-BD" dirty="0" smtClean="0"/>
              <a:t>জানতে পারবে</a:t>
            </a:r>
            <a:r>
              <a:rPr lang="en-US" dirty="0"/>
              <a:t>.</a:t>
            </a:r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/>
              <a:t>খাদ্য কি?মানবদেহের গঠন,বৃদি,ক্ষয়পুরন রক্ষণাবেক্ষণ,কাজের ক্ষমতা অর্জন,দেহকে সুস্তুও কাজের উপযুগী রাখার জন্য যে সকল উপাদান দরকার সে সকল উপাদানকে খাদ্য বলে।খাদ্য ছয় প্রকার।যথাঃপ্রোটিন,শর্করা,স্নেহ,খনিজ লবন,ভিটামিন,পানি।নিচে শর্করার খাদ্য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/>
              <a:t>পাঠের বিবরণ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3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bn-BD" dirty="0" smtClean="0"/>
              <a:t>শর্করা খাদ্য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2533650" cy="1800225"/>
          </a:xfrm>
        </p:spPr>
      </p:pic>
      <p:pic>
        <p:nvPicPr>
          <p:cNvPr id="2050" name="Picture 2" descr="D:\Selim\r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Selim\wh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9980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3505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আলু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4826" y="6068961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গম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505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ভাত</a:t>
            </a:r>
            <a:endParaRPr lang="en-US" sz="3200" dirty="0"/>
          </a:p>
        </p:txBody>
      </p:sp>
      <p:pic>
        <p:nvPicPr>
          <p:cNvPr id="1026" name="Picture 2" descr="D:\Selim\suga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899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57800" y="6068961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চিনি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397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/>
              <a:t>শর্করার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/>
              <a:t>শর্করা সহজে হজম হয়,দেহের কাজ করার শক্তি যোগায়।</a:t>
            </a:r>
          </a:p>
          <a:p>
            <a:r>
              <a:rPr lang="bn-BD" dirty="0" smtClean="0"/>
              <a:t>শর্করায় বিদ্যমান সেলুলোজ কোষ্টকাঠিন্য দূর করে।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4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224</Words>
  <Application>Microsoft Office PowerPoint</Application>
  <PresentationFormat>On-screen Show (4:3)</PresentationFormat>
  <Paragraphs>58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স্বাগতম </vt:lpstr>
      <vt:lpstr>মোঃ হারুন অর রশিদ সহকারী শিক্ষক চৌড়হাস মুকুল সংঘ মাধ্যমিক বালিকা বিদ্যানিকেতন, কুষ্টিয়া । </vt:lpstr>
      <vt:lpstr>পাঠ পরিচিতি  শ্রেণী -৬ষ্ঠ অধ্যায়- ৬ষ্ঠ বিষয়ঃ-সাধারন বিজ্ঞান</vt:lpstr>
      <vt:lpstr>এই গুলি কিসের চিত্র</vt:lpstr>
      <vt:lpstr>PowerPoint Presentation</vt:lpstr>
      <vt:lpstr>  শিখন ফল  </vt:lpstr>
      <vt:lpstr>পাঠের বিবরণ</vt:lpstr>
      <vt:lpstr>শর্করা খাদ্য</vt:lpstr>
      <vt:lpstr>শর্করার কাজ</vt:lpstr>
      <vt:lpstr>প্রোটিন খাদ্য</vt:lpstr>
      <vt:lpstr>প্রোটিনের কাজ</vt:lpstr>
      <vt:lpstr>ভিটামিন খাদ্য</vt:lpstr>
      <vt:lpstr>ভিটামিনের কাজ</vt:lpstr>
      <vt:lpstr>মূল্যায়ন একক কাজ</vt:lpstr>
      <vt:lpstr>মূল্যায়ন(দলীয় কাজ)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zia high school</dc:creator>
  <cp:lastModifiedBy>Windows User</cp:lastModifiedBy>
  <cp:revision>106</cp:revision>
  <dcterms:created xsi:type="dcterms:W3CDTF">2014-05-12T06:14:01Z</dcterms:created>
  <dcterms:modified xsi:type="dcterms:W3CDTF">2020-01-18T16:57:46Z</dcterms:modified>
</cp:coreProperties>
</file>