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1" r:id="rId3"/>
    <p:sldId id="272" r:id="rId4"/>
    <p:sldId id="267" r:id="rId5"/>
    <p:sldId id="268" r:id="rId6"/>
    <p:sldId id="27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9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8116-2CC8-4450-9489-3C7DD30967C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D40B6-7E0C-4483-AD9D-F9DC6F89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791097" y="953588"/>
            <a:ext cx="6609806" cy="783772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Interrogative sentence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03566" y="2103116"/>
            <a:ext cx="8725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 Interrogative sentence is a sentence which asks questions.</a:t>
            </a:r>
            <a:endParaRPr lang="en-US" sz="3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698" y="4650375"/>
            <a:ext cx="66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r>
              <a:rPr lang="en-US" sz="3200" b="1" dirty="0" smtClean="0">
                <a:solidFill>
                  <a:srgbClr val="0070C0"/>
                </a:solidFill>
              </a:rPr>
              <a:t> your name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802395" y="5334394"/>
            <a:ext cx="3102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Characteristics: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399" y="5969721"/>
            <a:ext cx="8528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an Interrogative sentence </a:t>
            </a:r>
            <a:r>
              <a:rPr lang="en-US" sz="2800" b="1" dirty="0" smtClean="0">
                <a:solidFill>
                  <a:srgbClr val="FF0000"/>
                </a:solidFill>
              </a:rPr>
              <a:t>Auxiliary verb </a:t>
            </a:r>
            <a:r>
              <a:rPr lang="en-US" sz="2800" dirty="0" smtClean="0"/>
              <a:t>sits before </a:t>
            </a:r>
            <a:r>
              <a:rPr lang="en-US" sz="2800" dirty="0" smtClean="0">
                <a:solidFill>
                  <a:srgbClr val="0070C0"/>
                </a:solidFill>
              </a:rPr>
              <a:t>Subject.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4698" y="3331027"/>
            <a:ext cx="78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</a:t>
            </a:r>
            <a:r>
              <a:rPr lang="en-US" sz="3200" b="1" dirty="0" smtClean="0">
                <a:solidFill>
                  <a:srgbClr val="FF0000"/>
                </a:solidFill>
              </a:rPr>
              <a:t>did</a:t>
            </a:r>
            <a:r>
              <a:rPr lang="en-US" sz="3200" b="1" dirty="0" smtClean="0"/>
              <a:t>n’t </a:t>
            </a:r>
            <a:r>
              <a:rPr lang="en-US" sz="3200" b="1" dirty="0" smtClean="0">
                <a:solidFill>
                  <a:srgbClr val="0070C0"/>
                </a:solidFill>
              </a:rPr>
              <a:t>you</a:t>
            </a:r>
            <a:r>
              <a:rPr lang="en-US" sz="3200" b="1" dirty="0" smtClean="0"/>
              <a:t> come to school yesterday?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4697" y="4023358"/>
            <a:ext cx="732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Did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you </a:t>
            </a:r>
            <a:r>
              <a:rPr lang="en-US" sz="3200" b="1" dirty="0" smtClean="0"/>
              <a:t>take him to any doctor?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4607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791097" y="953588"/>
            <a:ext cx="6609806" cy="783772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Imperative sentence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03120" y="2259873"/>
            <a:ext cx="833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sentence that express </a:t>
            </a:r>
            <a:r>
              <a:rPr lang="en-US" sz="2800" b="1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order, advice, request, proposal, prohibition etc.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is called Imperative sentence.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7052" y="3409403"/>
            <a:ext cx="5233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Go</a:t>
            </a:r>
            <a:r>
              <a:rPr lang="en-US" sz="4400" b="1" dirty="0" smtClean="0"/>
              <a:t> to school now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67052" y="4065812"/>
            <a:ext cx="5099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Do not </a:t>
            </a:r>
            <a:r>
              <a:rPr lang="en-US" sz="4400" b="1" dirty="0" smtClean="0"/>
              <a:t>make a noise.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67052" y="4722221"/>
            <a:ext cx="597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 us </a:t>
            </a:r>
            <a:r>
              <a:rPr lang="en-US" sz="4400" b="1" dirty="0" smtClean="0"/>
              <a:t>sit down quietly.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67052" y="5378629"/>
            <a:ext cx="587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 me </a:t>
            </a:r>
            <a:r>
              <a:rPr lang="en-US" sz="4400" b="1" dirty="0" smtClean="0"/>
              <a:t>tell the matter.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67052" y="6035037"/>
            <a:ext cx="5940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Always</a:t>
            </a:r>
            <a:r>
              <a:rPr lang="en-US" sz="4400" b="1" dirty="0" smtClean="0"/>
              <a:t> speak the truth.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416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4357" y="1110343"/>
            <a:ext cx="599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Please</a:t>
            </a:r>
            <a:r>
              <a:rPr lang="en-US" sz="4400" b="1" dirty="0" smtClean="0"/>
              <a:t> help me.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4358" y="2063931"/>
            <a:ext cx="5654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Kindly</a:t>
            </a:r>
            <a:r>
              <a:rPr lang="en-US" sz="4400" b="1" dirty="0" smtClean="0"/>
              <a:t> do me a </a:t>
            </a:r>
            <a:r>
              <a:rPr lang="en-US" sz="4400" b="1" dirty="0" err="1" smtClean="0"/>
              <a:t>favour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4358" y="2991394"/>
            <a:ext cx="5799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Never </a:t>
            </a:r>
            <a:r>
              <a:rPr lang="en-US" sz="4400" b="1" dirty="0" smtClean="0"/>
              <a:t>tell a lie.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6731" y="4506686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Characteristics: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6629" y="5408023"/>
            <a:ext cx="873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Imperative sentence starts with </a:t>
            </a:r>
            <a:r>
              <a:rPr lang="en-US" sz="3600" b="1" dirty="0" smtClean="0">
                <a:solidFill>
                  <a:srgbClr val="FF0000"/>
                </a:solidFill>
              </a:rPr>
              <a:t>Verb, Do not, Let, Please, Kindly, Always, Never.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731" y="5290456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Characteristics:</a:t>
            </a:r>
            <a:endParaRPr lang="en-US" sz="3600" b="1" dirty="0"/>
          </a:p>
        </p:txBody>
      </p:sp>
      <p:sp>
        <p:nvSpPr>
          <p:cNvPr id="3" name="Flowchart: Predefined Process 2"/>
          <p:cNvSpPr/>
          <p:nvPr/>
        </p:nvSpPr>
        <p:spPr>
          <a:xfrm>
            <a:off x="2791097" y="953588"/>
            <a:ext cx="6609806" cy="783772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Optative sentence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7806" y="2063930"/>
            <a:ext cx="8281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sentence that express wish, prayer, blessing etc. of the speaker is called optative sentence.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097" y="3566160"/>
            <a:ext cx="490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May</a:t>
            </a:r>
            <a:r>
              <a:rPr lang="en-US" sz="3600" b="1" dirty="0" smtClean="0"/>
              <a:t> you be happy.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1097" y="4219303"/>
            <a:ext cx="483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Long</a:t>
            </a:r>
            <a:r>
              <a:rPr lang="en-US" sz="3600" b="1" dirty="0" smtClean="0"/>
              <a:t> live our parents.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38697" y="6021977"/>
            <a:ext cx="860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 optative sentence starts with </a:t>
            </a:r>
            <a:r>
              <a:rPr lang="en-US" sz="3600" b="1" dirty="0" smtClean="0">
                <a:solidFill>
                  <a:srgbClr val="FF0000"/>
                </a:solidFill>
              </a:rPr>
              <a:t>May/ Long.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791097" y="953588"/>
            <a:ext cx="6609806" cy="783772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Exclamatory  sentence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077098" y="4475816"/>
            <a:ext cx="554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If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I were a king!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7098" y="5003074"/>
            <a:ext cx="516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Alas</a:t>
            </a:r>
            <a:r>
              <a:rPr lang="en-US" sz="3200" b="1" dirty="0" smtClean="0"/>
              <a:t>! He is dead.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89611" y="2080565"/>
            <a:ext cx="9196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 sentence that expresses </a:t>
            </a:r>
            <a:r>
              <a:rPr lang="en-US" sz="3200" b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sudden feeling of mind, surprise, joy, sorrow etc. </a:t>
            </a:r>
            <a:r>
              <a:rPr lang="en-US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of the speaker is called Exclamatory sentence.</a:t>
            </a:r>
            <a:endParaRPr lang="en-US" sz="32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7098" y="3948557"/>
            <a:ext cx="590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a fine bird </a:t>
            </a:r>
            <a:r>
              <a:rPr lang="en-US" sz="3200" b="1" dirty="0" smtClean="0">
                <a:solidFill>
                  <a:srgbClr val="0070C0"/>
                </a:solidFill>
              </a:rPr>
              <a:t>it is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64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8" y="992775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Characteristics: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29691" y="2129245"/>
            <a:ext cx="928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An exclamatory sentence starts with </a:t>
            </a:r>
            <a:r>
              <a:rPr lang="en-US" sz="2800" b="1" dirty="0" smtClean="0">
                <a:solidFill>
                  <a:srgbClr val="FF0000"/>
                </a:solidFill>
              </a:rPr>
              <a:t>What / How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0070C0"/>
                </a:solidFill>
              </a:rPr>
              <a:t>Subject and verb </a:t>
            </a:r>
            <a:r>
              <a:rPr lang="en-US" sz="2800" b="1" dirty="0" smtClean="0"/>
              <a:t>sit at the end of the sentence.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9691" y="3389811"/>
            <a:ext cx="940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An exclamatory sentence starts with </a:t>
            </a:r>
            <a:r>
              <a:rPr lang="en-US" sz="2800" b="1" dirty="0" smtClean="0">
                <a:solidFill>
                  <a:srgbClr val="FF0000"/>
                </a:solidFill>
              </a:rPr>
              <a:t>If/ would that/ Had.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9691" y="4389123"/>
            <a:ext cx="928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An exclamatory sentence starts with </a:t>
            </a:r>
            <a:r>
              <a:rPr lang="en-US" sz="2800" b="1" dirty="0" smtClean="0">
                <a:solidFill>
                  <a:srgbClr val="FF0000"/>
                </a:solidFill>
              </a:rPr>
              <a:t>Alas/ Hurrah/ Bravo/ Fie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note of exclamation sits after these words.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88" y="191585"/>
            <a:ext cx="2926624" cy="2744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267788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Individual work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56" y="3683732"/>
            <a:ext cx="60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Identify the following sentences.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873" y="5277396"/>
            <a:ext cx="302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I wish I were a king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0873" y="5688876"/>
            <a:ext cx="302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Nobody loves a liar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0872" y="6100356"/>
            <a:ext cx="373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 Then learn to be honest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0872" y="4455150"/>
            <a:ext cx="45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Did you go to school yesterday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0873" y="4866630"/>
            <a:ext cx="373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How nice the scenery is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71076" y="4506693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 Let us enjoy the game.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71076" y="490510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7. Who are you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71076" y="530352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 Long live our parents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71076" y="5701941"/>
            <a:ext cx="347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9. Do not hate the poor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71076" y="6100358"/>
            <a:ext cx="38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10. Always speak the truth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8974183" y="666206"/>
            <a:ext cx="2560320" cy="48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Time-10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990" y="4105490"/>
            <a:ext cx="451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6. Let us enjoy the game.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990" y="4636864"/>
            <a:ext cx="368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7. Who are you?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990" y="5168238"/>
            <a:ext cx="451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8. Long live our parents.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990" y="5699612"/>
            <a:ext cx="4519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9. Do not hate the poor.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9352" y="6140694"/>
            <a:ext cx="496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10. Always speak the truth.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67990" y="3574116"/>
            <a:ext cx="512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5. Then learn to be honest.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7990" y="2511368"/>
            <a:ext cx="415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3. I wish I were a king.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7990" y="3042742"/>
            <a:ext cx="415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4. Nobody loves a liar.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7990" y="1448620"/>
            <a:ext cx="62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Did you go to school yesterday?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67990" y="1979994"/>
            <a:ext cx="512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 How nice the scenery is!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6659" y="248192"/>
            <a:ext cx="4678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Match your answer</a:t>
            </a:r>
            <a:endParaRPr lang="en-US" sz="4400" b="1" dirty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2480" y="1489163"/>
            <a:ext cx="323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Ans</a:t>
            </a:r>
            <a:r>
              <a:rPr lang="en-US" sz="3200" b="1" dirty="0" smtClean="0"/>
              <a:t>-Interrogative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12480" y="2012684"/>
            <a:ext cx="390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Ans</a:t>
            </a:r>
            <a:r>
              <a:rPr lang="en-US" sz="3200" b="1" dirty="0" smtClean="0">
                <a:solidFill>
                  <a:srgbClr val="FF0000"/>
                </a:solidFill>
              </a:rPr>
              <a:t>- exclamatory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2480" y="3059726"/>
            <a:ext cx="390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Ans</a:t>
            </a:r>
            <a:r>
              <a:rPr lang="en-US" sz="3200" b="1" dirty="0" smtClean="0">
                <a:solidFill>
                  <a:srgbClr val="7030A0"/>
                </a:solidFill>
              </a:rPr>
              <a:t>- Assertive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12480" y="2536205"/>
            <a:ext cx="390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Ans</a:t>
            </a:r>
            <a:r>
              <a:rPr lang="en-US" sz="3200" b="1" dirty="0" smtClean="0">
                <a:solidFill>
                  <a:srgbClr val="0070C0"/>
                </a:solidFill>
              </a:rPr>
              <a:t>- Assertive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12480" y="3583247"/>
            <a:ext cx="291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Ans</a:t>
            </a:r>
            <a:r>
              <a:rPr lang="en-US" sz="3200" b="1" dirty="0" smtClean="0">
                <a:solidFill>
                  <a:srgbClr val="C00000"/>
                </a:solidFill>
              </a:rPr>
              <a:t>- Imperative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12480" y="5153810"/>
            <a:ext cx="383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Ans</a:t>
            </a:r>
            <a:r>
              <a:rPr lang="en-US" sz="3200" b="1" dirty="0" smtClean="0">
                <a:solidFill>
                  <a:srgbClr val="0070C0"/>
                </a:solidFill>
              </a:rPr>
              <a:t>- Optative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2480" y="5677331"/>
            <a:ext cx="30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Ans</a:t>
            </a:r>
            <a:r>
              <a:rPr lang="en-US" sz="3200" b="1" dirty="0" smtClean="0">
                <a:solidFill>
                  <a:srgbClr val="00B050"/>
                </a:solidFill>
              </a:rPr>
              <a:t>- Imperative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12480" y="6200850"/>
            <a:ext cx="30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Ans</a:t>
            </a:r>
            <a:r>
              <a:rPr lang="en-US" sz="3200" b="1" dirty="0" smtClean="0">
                <a:solidFill>
                  <a:srgbClr val="0070C0"/>
                </a:solidFill>
              </a:rPr>
              <a:t>- Imperative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2480" y="4106768"/>
            <a:ext cx="291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Ans</a:t>
            </a:r>
            <a:r>
              <a:rPr lang="en-US" sz="3200" b="1" dirty="0" smtClean="0">
                <a:solidFill>
                  <a:srgbClr val="FFC000"/>
                </a:solidFill>
              </a:rPr>
              <a:t>- Imperative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12480" y="4630289"/>
            <a:ext cx="323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Ans</a:t>
            </a:r>
            <a:r>
              <a:rPr lang="en-US" sz="3200" b="1" dirty="0" smtClean="0">
                <a:solidFill>
                  <a:srgbClr val="00B0F0"/>
                </a:solidFill>
              </a:rPr>
              <a:t>-Interrogative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67926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Group work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20389" y="2338251"/>
            <a:ext cx="235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Group-A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389" y="3205845"/>
            <a:ext cx="235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Group-B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389" y="4073439"/>
            <a:ext cx="235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Group-C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0389" y="4941033"/>
            <a:ext cx="235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Group-D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0389" y="5808625"/>
            <a:ext cx="235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Group-E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9383" y="2416628"/>
            <a:ext cx="517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Make Ten Assertive sentences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9383" y="3280956"/>
            <a:ext cx="584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Make Ten Interrogative sentences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9383" y="4145284"/>
            <a:ext cx="563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Make Ten Imperative sentences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9383" y="5009612"/>
            <a:ext cx="504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Make Ten Optative sentences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9383" y="5873940"/>
            <a:ext cx="563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Make Ten Exclamatory sentences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65" y="865468"/>
            <a:ext cx="8854440" cy="5596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974183" y="666206"/>
            <a:ext cx="2560320" cy="48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Time-10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5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09637" y="564039"/>
            <a:ext cx="8342595" cy="6898945"/>
            <a:chOff x="3016898" y="559559"/>
            <a:chExt cx="6158204" cy="68989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31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898" y="600504"/>
              <a:ext cx="6158204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643952" y="736979"/>
              <a:ext cx="4872251" cy="36848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43952" y="559559"/>
              <a:ext cx="4872251" cy="1637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95" y="741459"/>
            <a:ext cx="6329363" cy="3698542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59857" y="1446663"/>
            <a:ext cx="3466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Good bye. See you tomorrow.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9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9825" y="1306286"/>
            <a:ext cx="529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Welcome</a:t>
            </a:r>
            <a:endParaRPr lang="en-US" sz="9600" b="1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34148" y="2875946"/>
            <a:ext cx="4650377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30" y="1018436"/>
            <a:ext cx="3125372" cy="3225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51010" y="197953"/>
            <a:ext cx="248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Identity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4346917"/>
            <a:ext cx="5080782" cy="174908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3039" y="4445388"/>
            <a:ext cx="433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MD. NOOR E ALAM SIDDIKI</a:t>
            </a:r>
          </a:p>
          <a:p>
            <a:pPr algn="ctr"/>
            <a:r>
              <a:rPr lang="en-US" b="1" dirty="0" err="1" smtClean="0"/>
              <a:t>Asstt</a:t>
            </a:r>
            <a:r>
              <a:rPr lang="en-US" b="1" dirty="0" smtClean="0"/>
              <a:t>. Teacher</a:t>
            </a:r>
          </a:p>
          <a:p>
            <a:r>
              <a:rPr lang="en-US" dirty="0" smtClean="0"/>
              <a:t>NAGESWARI KERAMOTIA M.L HIGH SCHOOL.</a:t>
            </a:r>
          </a:p>
          <a:p>
            <a:r>
              <a:rPr lang="en-US" dirty="0" smtClean="0"/>
              <a:t>Mobile- 01716962418</a:t>
            </a:r>
          </a:p>
          <a:p>
            <a:r>
              <a:rPr lang="en-US" dirty="0" smtClean="0"/>
              <a:t>Email- nooralam.na35@gmail.com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8074" y="4093701"/>
            <a:ext cx="279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Class- Eight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6268" y="4542928"/>
            <a:ext cx="3137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erlin Sans FB Demi" panose="020E0802020502020306" pitchFamily="34" charset="0"/>
              </a:rPr>
              <a:t>Title-    Sentence</a:t>
            </a:r>
          </a:p>
          <a:p>
            <a:r>
              <a:rPr lang="en-US" sz="4800" b="1" dirty="0" smtClean="0">
                <a:latin typeface="Berlin Sans FB Demi" panose="020E0802020502020306" pitchFamily="34" charset="0"/>
              </a:rPr>
              <a:t>   </a:t>
            </a:r>
            <a:endParaRPr lang="en-US" sz="4800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0433" y="1561514"/>
            <a:ext cx="110196" cy="445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29" y="1575024"/>
            <a:ext cx="1922015" cy="25144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67713" y="1561513"/>
            <a:ext cx="2548932" cy="445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0629" y="1561513"/>
            <a:ext cx="3784209" cy="445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2355" y="365760"/>
            <a:ext cx="608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can you see in the pictures?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8337" y="5734594"/>
            <a:ext cx="505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Where do they sit?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36126" y="5734594"/>
            <a:ext cx="451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After a sentence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5" y="1778000"/>
            <a:ext cx="3060000" cy="306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1" y="1778000"/>
            <a:ext cx="3060000" cy="30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23" y="1778000"/>
            <a:ext cx="3060000" cy="30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3281" y="4838000"/>
            <a:ext cx="331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Note of exclamation</a:t>
            </a:r>
            <a:endParaRPr lang="en-US" sz="2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9648" y="4838000"/>
            <a:ext cx="144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Full stop</a:t>
            </a:r>
            <a:endParaRPr 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5462" y="4838000"/>
            <a:ext cx="351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Note of interrogation</a:t>
            </a:r>
            <a:endParaRPr lang="en-US" sz="2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15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3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" y="1500596"/>
            <a:ext cx="10633166" cy="34894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985641" y="2480370"/>
                </a:moveTo>
                <a:cubicBezTo>
                  <a:pt x="8964061" y="2480370"/>
                  <a:pt x="8951039" y="2483160"/>
                  <a:pt x="8946574" y="2488741"/>
                </a:cubicBezTo>
                <a:cubicBezTo>
                  <a:pt x="8942109" y="2494322"/>
                  <a:pt x="8939877" y="2511624"/>
                  <a:pt x="8939877" y="2540645"/>
                </a:cubicBezTo>
                <a:cubicBezTo>
                  <a:pt x="8939877" y="2574876"/>
                  <a:pt x="8941923" y="2596456"/>
                  <a:pt x="8946016" y="2605385"/>
                </a:cubicBezTo>
                <a:cubicBezTo>
                  <a:pt x="8950109" y="2614315"/>
                  <a:pt x="8963317" y="2623617"/>
                  <a:pt x="8985641" y="2633291"/>
                </a:cubicBezTo>
                <a:cubicBezTo>
                  <a:pt x="9018383" y="2647429"/>
                  <a:pt x="9035127" y="2661568"/>
                  <a:pt x="9035871" y="2675707"/>
                </a:cubicBezTo>
                <a:lnTo>
                  <a:pt x="9035871" y="4067622"/>
                </a:lnTo>
                <a:cubicBezTo>
                  <a:pt x="9035871" y="4097387"/>
                  <a:pt x="9015407" y="4120828"/>
                  <a:pt x="8974479" y="4137943"/>
                </a:cubicBezTo>
                <a:cubicBezTo>
                  <a:pt x="8947691" y="4149849"/>
                  <a:pt x="8934296" y="4168825"/>
                  <a:pt x="8934296" y="4194870"/>
                </a:cubicBezTo>
                <a:cubicBezTo>
                  <a:pt x="8934296" y="4235797"/>
                  <a:pt x="8936901" y="4260540"/>
                  <a:pt x="8942109" y="4269098"/>
                </a:cubicBezTo>
                <a:cubicBezTo>
                  <a:pt x="8947319" y="4277655"/>
                  <a:pt x="8959225" y="4281934"/>
                  <a:pt x="8977828" y="4281934"/>
                </a:cubicBezTo>
                <a:lnTo>
                  <a:pt x="9722341" y="4281934"/>
                </a:lnTo>
                <a:cubicBezTo>
                  <a:pt x="9747641" y="4281934"/>
                  <a:pt x="9762711" y="4277283"/>
                  <a:pt x="9767547" y="4267982"/>
                </a:cubicBezTo>
                <a:cubicBezTo>
                  <a:pt x="9772384" y="4258680"/>
                  <a:pt x="9778489" y="4230961"/>
                  <a:pt x="9785860" y="4184824"/>
                </a:cubicBezTo>
                <a:lnTo>
                  <a:pt x="9827265" y="3931444"/>
                </a:lnTo>
                <a:cubicBezTo>
                  <a:pt x="9830241" y="3914329"/>
                  <a:pt x="9831729" y="3901306"/>
                  <a:pt x="9831729" y="3892377"/>
                </a:cubicBezTo>
                <a:cubicBezTo>
                  <a:pt x="9831729" y="3862611"/>
                  <a:pt x="9808661" y="3847728"/>
                  <a:pt x="9762525" y="3847728"/>
                </a:cubicBezTo>
                <a:cubicBezTo>
                  <a:pt x="9729038" y="3847728"/>
                  <a:pt x="9705597" y="3854053"/>
                  <a:pt x="9692203" y="3866704"/>
                </a:cubicBezTo>
                <a:cubicBezTo>
                  <a:pt x="9678809" y="3879354"/>
                  <a:pt x="9665786" y="3906143"/>
                  <a:pt x="9653135" y="3947071"/>
                </a:cubicBezTo>
                <a:cubicBezTo>
                  <a:pt x="9622626" y="4044553"/>
                  <a:pt x="9600487" y="4103526"/>
                  <a:pt x="9586721" y="4123990"/>
                </a:cubicBezTo>
                <a:cubicBezTo>
                  <a:pt x="9572955" y="4144454"/>
                  <a:pt x="9547840" y="4154686"/>
                  <a:pt x="9511377" y="4154686"/>
                </a:cubicBezTo>
                <a:lnTo>
                  <a:pt x="9452217" y="4154686"/>
                </a:lnTo>
                <a:lnTo>
                  <a:pt x="9452217" y="3385617"/>
                </a:lnTo>
                <a:lnTo>
                  <a:pt x="9539282" y="3385617"/>
                </a:lnTo>
                <a:cubicBezTo>
                  <a:pt x="9555653" y="3385617"/>
                  <a:pt x="9567745" y="3390082"/>
                  <a:pt x="9575559" y="3399011"/>
                </a:cubicBezTo>
                <a:cubicBezTo>
                  <a:pt x="9583373" y="3407941"/>
                  <a:pt x="9591372" y="3432126"/>
                  <a:pt x="9599557" y="3471565"/>
                </a:cubicBezTo>
                <a:cubicBezTo>
                  <a:pt x="9607743" y="3514725"/>
                  <a:pt x="9616115" y="3540956"/>
                  <a:pt x="9624673" y="3550258"/>
                </a:cubicBezTo>
                <a:cubicBezTo>
                  <a:pt x="9633230" y="3559560"/>
                  <a:pt x="9650159" y="3564211"/>
                  <a:pt x="9675460" y="3564211"/>
                </a:cubicBezTo>
                <a:cubicBezTo>
                  <a:pt x="9714155" y="3564211"/>
                  <a:pt x="9737223" y="3560676"/>
                  <a:pt x="9744665" y="3553607"/>
                </a:cubicBezTo>
                <a:cubicBezTo>
                  <a:pt x="9752107" y="3546537"/>
                  <a:pt x="9755827" y="3531468"/>
                  <a:pt x="9755827" y="3508400"/>
                </a:cubicBezTo>
                <a:lnTo>
                  <a:pt x="9755827" y="3136702"/>
                </a:lnTo>
                <a:cubicBezTo>
                  <a:pt x="9755827" y="3103960"/>
                  <a:pt x="9751921" y="3085170"/>
                  <a:pt x="9744107" y="3080333"/>
                </a:cubicBezTo>
                <a:cubicBezTo>
                  <a:pt x="9736293" y="3075496"/>
                  <a:pt x="9702993" y="3073078"/>
                  <a:pt x="9644206" y="3073078"/>
                </a:cubicBezTo>
                <a:cubicBezTo>
                  <a:pt x="9632299" y="3073078"/>
                  <a:pt x="9623556" y="3078287"/>
                  <a:pt x="9617975" y="3088705"/>
                </a:cubicBezTo>
                <a:cubicBezTo>
                  <a:pt x="9612394" y="3099123"/>
                  <a:pt x="9605139" y="3130749"/>
                  <a:pt x="9596209" y="3183583"/>
                </a:cubicBezTo>
                <a:cubicBezTo>
                  <a:pt x="9591000" y="3213348"/>
                  <a:pt x="9583559" y="3232696"/>
                  <a:pt x="9573885" y="3241626"/>
                </a:cubicBezTo>
                <a:cubicBezTo>
                  <a:pt x="9564211" y="3250555"/>
                  <a:pt x="9548956" y="3255020"/>
                  <a:pt x="9528120" y="3255020"/>
                </a:cubicBezTo>
                <a:lnTo>
                  <a:pt x="9452217" y="3255020"/>
                </a:lnTo>
                <a:lnTo>
                  <a:pt x="9452217" y="2617664"/>
                </a:lnTo>
                <a:lnTo>
                  <a:pt x="9527684" y="2617664"/>
                </a:lnTo>
                <a:cubicBezTo>
                  <a:pt x="9548392" y="2617664"/>
                  <a:pt x="9567071" y="2630686"/>
                  <a:pt x="9583721" y="2656731"/>
                </a:cubicBezTo>
                <a:cubicBezTo>
                  <a:pt x="9600371" y="2682776"/>
                  <a:pt x="9620161" y="2729285"/>
                  <a:pt x="9643090" y="2796258"/>
                </a:cubicBezTo>
                <a:cubicBezTo>
                  <a:pt x="9655821" y="2833464"/>
                  <a:pt x="9668929" y="2856719"/>
                  <a:pt x="9682410" y="2866021"/>
                </a:cubicBezTo>
                <a:cubicBezTo>
                  <a:pt x="9695892" y="2875322"/>
                  <a:pt x="9722853" y="2879973"/>
                  <a:pt x="9763291" y="2879973"/>
                </a:cubicBezTo>
                <a:cubicBezTo>
                  <a:pt x="9799243" y="2879973"/>
                  <a:pt x="9817219" y="2869927"/>
                  <a:pt x="9817219" y="2849836"/>
                </a:cubicBezTo>
                <a:cubicBezTo>
                  <a:pt x="9817219" y="2844627"/>
                  <a:pt x="9815731" y="2834581"/>
                  <a:pt x="9812754" y="2819698"/>
                </a:cubicBezTo>
                <a:lnTo>
                  <a:pt x="9755827" y="2531716"/>
                </a:lnTo>
                <a:cubicBezTo>
                  <a:pt x="9751362" y="2509391"/>
                  <a:pt x="9745037" y="2495252"/>
                  <a:pt x="9736851" y="2489299"/>
                </a:cubicBezTo>
                <a:cubicBezTo>
                  <a:pt x="9728666" y="2483346"/>
                  <a:pt x="9715643" y="2480370"/>
                  <a:pt x="9697784" y="2480370"/>
                </a:cubicBezTo>
                <a:close/>
                <a:moveTo>
                  <a:pt x="7006465" y="2480370"/>
                </a:moveTo>
                <a:cubicBezTo>
                  <a:pt x="6979071" y="2480370"/>
                  <a:pt x="6965374" y="2506415"/>
                  <a:pt x="6965374" y="2558504"/>
                </a:cubicBezTo>
                <a:cubicBezTo>
                  <a:pt x="6965374" y="2587526"/>
                  <a:pt x="6968499" y="2607246"/>
                  <a:pt x="6974749" y="2617664"/>
                </a:cubicBezTo>
                <a:cubicBezTo>
                  <a:pt x="6980998" y="2628082"/>
                  <a:pt x="6993320" y="2637755"/>
                  <a:pt x="7011715" y="2646685"/>
                </a:cubicBezTo>
                <a:cubicBezTo>
                  <a:pt x="7032306" y="2657103"/>
                  <a:pt x="7045544" y="2670312"/>
                  <a:pt x="7051427" y="2686311"/>
                </a:cubicBezTo>
                <a:cubicBezTo>
                  <a:pt x="7057311" y="2702310"/>
                  <a:pt x="7060252" y="2726308"/>
                  <a:pt x="7060252" y="2758306"/>
                </a:cubicBezTo>
                <a:lnTo>
                  <a:pt x="7060252" y="4077668"/>
                </a:lnTo>
                <a:cubicBezTo>
                  <a:pt x="7060252" y="4099248"/>
                  <a:pt x="7041149" y="4118595"/>
                  <a:pt x="7002942" y="4135711"/>
                </a:cubicBezTo>
                <a:cubicBezTo>
                  <a:pt x="6983106" y="4143896"/>
                  <a:pt x="6973188" y="4158407"/>
                  <a:pt x="6973188" y="4179243"/>
                </a:cubicBezTo>
                <a:cubicBezTo>
                  <a:pt x="6973188" y="4224635"/>
                  <a:pt x="6975042" y="4253099"/>
                  <a:pt x="6978751" y="4264633"/>
                </a:cubicBezTo>
                <a:cubicBezTo>
                  <a:pt x="6982461" y="4276167"/>
                  <a:pt x="6991733" y="4281934"/>
                  <a:pt x="7006570" y="4281934"/>
                </a:cubicBezTo>
                <a:lnTo>
                  <a:pt x="7302575" y="4281934"/>
                </a:lnTo>
                <a:cubicBezTo>
                  <a:pt x="7321864" y="4281934"/>
                  <a:pt x="7332808" y="4278958"/>
                  <a:pt x="7335407" y="4273004"/>
                </a:cubicBezTo>
                <a:cubicBezTo>
                  <a:pt x="7338006" y="4267051"/>
                  <a:pt x="7339305" y="4236914"/>
                  <a:pt x="7339305" y="4182591"/>
                </a:cubicBezTo>
                <a:cubicBezTo>
                  <a:pt x="7339305" y="4156546"/>
                  <a:pt x="7323678" y="4136455"/>
                  <a:pt x="7292424" y="4122316"/>
                </a:cubicBezTo>
                <a:cubicBezTo>
                  <a:pt x="7255217" y="4105945"/>
                  <a:pt x="7236614" y="4081388"/>
                  <a:pt x="7236614" y="4048646"/>
                </a:cubicBezTo>
                <a:lnTo>
                  <a:pt x="7236614" y="3260601"/>
                </a:lnTo>
                <a:lnTo>
                  <a:pt x="7674168" y="4281934"/>
                </a:lnTo>
                <a:lnTo>
                  <a:pt x="7863924" y="4281934"/>
                </a:lnTo>
                <a:lnTo>
                  <a:pt x="7863924" y="2695798"/>
                </a:lnTo>
                <a:cubicBezTo>
                  <a:pt x="7863924" y="2678683"/>
                  <a:pt x="7867273" y="2665289"/>
                  <a:pt x="7873970" y="2655615"/>
                </a:cubicBezTo>
                <a:cubicBezTo>
                  <a:pt x="7880667" y="2645941"/>
                  <a:pt x="7897038" y="2635895"/>
                  <a:pt x="7923083" y="2625477"/>
                </a:cubicBezTo>
                <a:cubicBezTo>
                  <a:pt x="7934990" y="2620268"/>
                  <a:pt x="7942617" y="2613943"/>
                  <a:pt x="7945966" y="2606502"/>
                </a:cubicBezTo>
                <a:cubicBezTo>
                  <a:pt x="7949314" y="2599060"/>
                  <a:pt x="7950989" y="2581573"/>
                  <a:pt x="7950989" y="2554040"/>
                </a:cubicBezTo>
                <a:cubicBezTo>
                  <a:pt x="7950989" y="2507159"/>
                  <a:pt x="7942431" y="2482602"/>
                  <a:pt x="7925316" y="2480370"/>
                </a:cubicBezTo>
                <a:lnTo>
                  <a:pt x="7617242" y="2480370"/>
                </a:lnTo>
                <a:cubicBezTo>
                  <a:pt x="7604591" y="2480370"/>
                  <a:pt x="7596034" y="2482788"/>
                  <a:pt x="7591569" y="2487625"/>
                </a:cubicBezTo>
                <a:cubicBezTo>
                  <a:pt x="7587104" y="2492462"/>
                  <a:pt x="7584871" y="2506043"/>
                  <a:pt x="7584871" y="2528367"/>
                </a:cubicBezTo>
                <a:cubicBezTo>
                  <a:pt x="7584871" y="2564086"/>
                  <a:pt x="7588034" y="2588084"/>
                  <a:pt x="7594359" y="2600363"/>
                </a:cubicBezTo>
                <a:cubicBezTo>
                  <a:pt x="7600684" y="2612641"/>
                  <a:pt x="7614637" y="2623617"/>
                  <a:pt x="7636217" y="2633291"/>
                </a:cubicBezTo>
                <a:cubicBezTo>
                  <a:pt x="7672680" y="2648208"/>
                  <a:pt x="7690912" y="2673567"/>
                  <a:pt x="7690912" y="2709368"/>
                </a:cubicBezTo>
                <a:lnTo>
                  <a:pt x="7690912" y="3351625"/>
                </a:lnTo>
                <a:lnTo>
                  <a:pt x="7315219" y="2480370"/>
                </a:lnTo>
                <a:close/>
                <a:moveTo>
                  <a:pt x="6051942" y="2480370"/>
                </a:moveTo>
                <a:cubicBezTo>
                  <a:pt x="6030362" y="2480370"/>
                  <a:pt x="6017339" y="2483160"/>
                  <a:pt x="6012875" y="2488741"/>
                </a:cubicBezTo>
                <a:cubicBezTo>
                  <a:pt x="6008410" y="2494322"/>
                  <a:pt x="6006178" y="2511624"/>
                  <a:pt x="6006178" y="2540645"/>
                </a:cubicBezTo>
                <a:cubicBezTo>
                  <a:pt x="6006178" y="2574876"/>
                  <a:pt x="6008224" y="2596456"/>
                  <a:pt x="6012316" y="2605385"/>
                </a:cubicBezTo>
                <a:cubicBezTo>
                  <a:pt x="6016409" y="2614315"/>
                  <a:pt x="6029618" y="2623617"/>
                  <a:pt x="6051942" y="2633291"/>
                </a:cubicBezTo>
                <a:cubicBezTo>
                  <a:pt x="6084684" y="2647429"/>
                  <a:pt x="6101427" y="2661568"/>
                  <a:pt x="6102171" y="2675707"/>
                </a:cubicBezTo>
                <a:lnTo>
                  <a:pt x="6102171" y="4067622"/>
                </a:lnTo>
                <a:cubicBezTo>
                  <a:pt x="6102171" y="4097387"/>
                  <a:pt x="6081708" y="4120828"/>
                  <a:pt x="6040780" y="4137943"/>
                </a:cubicBezTo>
                <a:cubicBezTo>
                  <a:pt x="6013991" y="4149849"/>
                  <a:pt x="6000596" y="4168825"/>
                  <a:pt x="6000596" y="4194870"/>
                </a:cubicBezTo>
                <a:cubicBezTo>
                  <a:pt x="6000596" y="4235797"/>
                  <a:pt x="6003201" y="4260540"/>
                  <a:pt x="6008410" y="4269098"/>
                </a:cubicBezTo>
                <a:cubicBezTo>
                  <a:pt x="6013619" y="4277655"/>
                  <a:pt x="6025525" y="4281934"/>
                  <a:pt x="6044129" y="4281934"/>
                </a:cubicBezTo>
                <a:lnTo>
                  <a:pt x="6788641" y="4281934"/>
                </a:lnTo>
                <a:cubicBezTo>
                  <a:pt x="6813942" y="4281934"/>
                  <a:pt x="6829011" y="4277283"/>
                  <a:pt x="6833848" y="4267982"/>
                </a:cubicBezTo>
                <a:cubicBezTo>
                  <a:pt x="6838684" y="4258680"/>
                  <a:pt x="6844789" y="4230961"/>
                  <a:pt x="6852160" y="4184824"/>
                </a:cubicBezTo>
                <a:lnTo>
                  <a:pt x="6893565" y="3931444"/>
                </a:lnTo>
                <a:cubicBezTo>
                  <a:pt x="6896542" y="3914329"/>
                  <a:pt x="6898030" y="3901306"/>
                  <a:pt x="6898030" y="3892377"/>
                </a:cubicBezTo>
                <a:cubicBezTo>
                  <a:pt x="6898030" y="3862611"/>
                  <a:pt x="6874961" y="3847728"/>
                  <a:pt x="6828825" y="3847728"/>
                </a:cubicBezTo>
                <a:cubicBezTo>
                  <a:pt x="6795339" y="3847728"/>
                  <a:pt x="6771898" y="3854053"/>
                  <a:pt x="6758504" y="3866704"/>
                </a:cubicBezTo>
                <a:cubicBezTo>
                  <a:pt x="6745109" y="3879354"/>
                  <a:pt x="6732087" y="3906143"/>
                  <a:pt x="6719436" y="3947071"/>
                </a:cubicBezTo>
                <a:cubicBezTo>
                  <a:pt x="6688927" y="4044553"/>
                  <a:pt x="6666788" y="4103526"/>
                  <a:pt x="6653022" y="4123990"/>
                </a:cubicBezTo>
                <a:cubicBezTo>
                  <a:pt x="6639255" y="4144454"/>
                  <a:pt x="6614141" y="4154686"/>
                  <a:pt x="6577677" y="4154686"/>
                </a:cubicBezTo>
                <a:lnTo>
                  <a:pt x="6518518" y="4154686"/>
                </a:lnTo>
                <a:lnTo>
                  <a:pt x="6518518" y="3385617"/>
                </a:lnTo>
                <a:lnTo>
                  <a:pt x="6605583" y="3385617"/>
                </a:lnTo>
                <a:cubicBezTo>
                  <a:pt x="6621954" y="3385617"/>
                  <a:pt x="6634046" y="3390082"/>
                  <a:pt x="6641860" y="3399011"/>
                </a:cubicBezTo>
                <a:cubicBezTo>
                  <a:pt x="6649673" y="3407941"/>
                  <a:pt x="6657673" y="3432126"/>
                  <a:pt x="6665858" y="3471565"/>
                </a:cubicBezTo>
                <a:cubicBezTo>
                  <a:pt x="6674044" y="3514725"/>
                  <a:pt x="6682415" y="3540956"/>
                  <a:pt x="6690973" y="3550258"/>
                </a:cubicBezTo>
                <a:cubicBezTo>
                  <a:pt x="6699531" y="3559560"/>
                  <a:pt x="6716460" y="3564211"/>
                  <a:pt x="6741760" y="3564211"/>
                </a:cubicBezTo>
                <a:cubicBezTo>
                  <a:pt x="6780456" y="3564211"/>
                  <a:pt x="6803524" y="3560676"/>
                  <a:pt x="6810966" y="3553607"/>
                </a:cubicBezTo>
                <a:cubicBezTo>
                  <a:pt x="6818407" y="3546537"/>
                  <a:pt x="6822128" y="3531468"/>
                  <a:pt x="6822128" y="3508400"/>
                </a:cubicBezTo>
                <a:lnTo>
                  <a:pt x="6822128" y="3136702"/>
                </a:lnTo>
                <a:cubicBezTo>
                  <a:pt x="6822128" y="3103960"/>
                  <a:pt x="6818221" y="3085170"/>
                  <a:pt x="6810407" y="3080333"/>
                </a:cubicBezTo>
                <a:cubicBezTo>
                  <a:pt x="6802594" y="3075496"/>
                  <a:pt x="6769294" y="3073078"/>
                  <a:pt x="6710507" y="3073078"/>
                </a:cubicBezTo>
                <a:cubicBezTo>
                  <a:pt x="6698600" y="3073078"/>
                  <a:pt x="6689857" y="3078287"/>
                  <a:pt x="6684276" y="3088705"/>
                </a:cubicBezTo>
                <a:cubicBezTo>
                  <a:pt x="6678695" y="3099123"/>
                  <a:pt x="6671439" y="3130749"/>
                  <a:pt x="6662509" y="3183583"/>
                </a:cubicBezTo>
                <a:cubicBezTo>
                  <a:pt x="6657300" y="3213348"/>
                  <a:pt x="6649859" y="3232696"/>
                  <a:pt x="6640185" y="3241626"/>
                </a:cubicBezTo>
                <a:cubicBezTo>
                  <a:pt x="6630511" y="3250555"/>
                  <a:pt x="6615257" y="3255020"/>
                  <a:pt x="6594421" y="3255020"/>
                </a:cubicBezTo>
                <a:lnTo>
                  <a:pt x="6518518" y="3255020"/>
                </a:lnTo>
                <a:lnTo>
                  <a:pt x="6518518" y="2617664"/>
                </a:lnTo>
                <a:lnTo>
                  <a:pt x="6593985" y="2617664"/>
                </a:lnTo>
                <a:cubicBezTo>
                  <a:pt x="6614693" y="2617664"/>
                  <a:pt x="6633372" y="2630686"/>
                  <a:pt x="6650022" y="2656731"/>
                </a:cubicBezTo>
                <a:cubicBezTo>
                  <a:pt x="6666672" y="2682776"/>
                  <a:pt x="6686461" y="2729285"/>
                  <a:pt x="6709390" y="2796258"/>
                </a:cubicBezTo>
                <a:cubicBezTo>
                  <a:pt x="6722122" y="2833464"/>
                  <a:pt x="6735229" y="2856719"/>
                  <a:pt x="6748711" y="2866021"/>
                </a:cubicBezTo>
                <a:cubicBezTo>
                  <a:pt x="6762192" y="2875322"/>
                  <a:pt x="6789153" y="2879973"/>
                  <a:pt x="6829592" y="2879973"/>
                </a:cubicBezTo>
                <a:cubicBezTo>
                  <a:pt x="6865543" y="2879973"/>
                  <a:pt x="6883519" y="2869927"/>
                  <a:pt x="6883519" y="2849836"/>
                </a:cubicBezTo>
                <a:cubicBezTo>
                  <a:pt x="6883519" y="2844627"/>
                  <a:pt x="6882031" y="2834581"/>
                  <a:pt x="6879054" y="2819698"/>
                </a:cubicBezTo>
                <a:lnTo>
                  <a:pt x="6822128" y="2531716"/>
                </a:lnTo>
                <a:cubicBezTo>
                  <a:pt x="6817663" y="2509391"/>
                  <a:pt x="6811338" y="2495252"/>
                  <a:pt x="6803152" y="2489299"/>
                </a:cubicBezTo>
                <a:cubicBezTo>
                  <a:pt x="6794967" y="2483346"/>
                  <a:pt x="6781944" y="2480370"/>
                  <a:pt x="6764085" y="2480370"/>
                </a:cubicBezTo>
                <a:close/>
                <a:moveTo>
                  <a:pt x="5034881" y="2480370"/>
                </a:moveTo>
                <a:cubicBezTo>
                  <a:pt x="4999127" y="2480370"/>
                  <a:pt x="4976797" y="2485021"/>
                  <a:pt x="4967892" y="2494322"/>
                </a:cubicBezTo>
                <a:cubicBezTo>
                  <a:pt x="4958984" y="2503624"/>
                  <a:pt x="4953810" y="2523530"/>
                  <a:pt x="4952368" y="2554040"/>
                </a:cubicBezTo>
                <a:lnTo>
                  <a:pt x="4938782" y="2814117"/>
                </a:lnTo>
                <a:cubicBezTo>
                  <a:pt x="4938038" y="2827511"/>
                  <a:pt x="4937666" y="2840906"/>
                  <a:pt x="4937666" y="2854301"/>
                </a:cubicBezTo>
                <a:cubicBezTo>
                  <a:pt x="4937666" y="2877369"/>
                  <a:pt x="4942317" y="2892810"/>
                  <a:pt x="4951619" y="2900623"/>
                </a:cubicBezTo>
                <a:cubicBezTo>
                  <a:pt x="4960920" y="2908437"/>
                  <a:pt x="4981570" y="2912344"/>
                  <a:pt x="5013568" y="2912344"/>
                </a:cubicBezTo>
                <a:cubicBezTo>
                  <a:pt x="5047054" y="2912344"/>
                  <a:pt x="5069362" y="2906948"/>
                  <a:pt x="5080488" y="2896158"/>
                </a:cubicBezTo>
                <a:cubicBezTo>
                  <a:pt x="5091616" y="2885368"/>
                  <a:pt x="5099819" y="2858765"/>
                  <a:pt x="5105097" y="2816349"/>
                </a:cubicBezTo>
                <a:cubicBezTo>
                  <a:pt x="5116480" y="2719611"/>
                  <a:pt x="5127398" y="2660266"/>
                  <a:pt x="5137852" y="2638314"/>
                </a:cubicBezTo>
                <a:cubicBezTo>
                  <a:pt x="5148304" y="2616362"/>
                  <a:pt x="5161792" y="2605385"/>
                  <a:pt x="5178314" y="2605385"/>
                </a:cubicBezTo>
                <a:lnTo>
                  <a:pt x="5228997" y="2605385"/>
                </a:lnTo>
                <a:lnTo>
                  <a:pt x="5228997" y="4060924"/>
                </a:lnTo>
                <a:cubicBezTo>
                  <a:pt x="5228997" y="4081760"/>
                  <a:pt x="5225982" y="4096457"/>
                  <a:pt x="5219954" y="4105015"/>
                </a:cubicBezTo>
                <a:cubicBezTo>
                  <a:pt x="5213925" y="4113572"/>
                  <a:pt x="5199604" y="4122316"/>
                  <a:pt x="5176988" y="4131246"/>
                </a:cubicBezTo>
                <a:cubicBezTo>
                  <a:pt x="5153618" y="4140175"/>
                  <a:pt x="5141932" y="4165476"/>
                  <a:pt x="5141932" y="4207148"/>
                </a:cubicBezTo>
                <a:cubicBezTo>
                  <a:pt x="5141932" y="4242123"/>
                  <a:pt x="5144729" y="4263331"/>
                  <a:pt x="5150322" y="4270772"/>
                </a:cubicBezTo>
                <a:cubicBezTo>
                  <a:pt x="5155914" y="4278213"/>
                  <a:pt x="5168402" y="4281934"/>
                  <a:pt x="5187785" y="4281934"/>
                </a:cubicBezTo>
                <a:lnTo>
                  <a:pt x="5679842" y="4281934"/>
                </a:lnTo>
                <a:cubicBezTo>
                  <a:pt x="5703701" y="4281934"/>
                  <a:pt x="5718985" y="4278772"/>
                  <a:pt x="5725693" y="4272446"/>
                </a:cubicBezTo>
                <a:cubicBezTo>
                  <a:pt x="5732402" y="4266121"/>
                  <a:pt x="5735757" y="4243983"/>
                  <a:pt x="5735757" y="4206032"/>
                </a:cubicBezTo>
                <a:cubicBezTo>
                  <a:pt x="5735757" y="4176266"/>
                  <a:pt x="5733338" y="4156732"/>
                  <a:pt x="5728502" y="4147431"/>
                </a:cubicBezTo>
                <a:cubicBezTo>
                  <a:pt x="5723664" y="4138129"/>
                  <a:pt x="5713804" y="4130129"/>
                  <a:pt x="5698922" y="4123432"/>
                </a:cubicBezTo>
                <a:cubicBezTo>
                  <a:pt x="5663203" y="4107805"/>
                  <a:pt x="5645344" y="4079528"/>
                  <a:pt x="5645344" y="4038600"/>
                </a:cubicBezTo>
                <a:lnTo>
                  <a:pt x="5645344" y="2605385"/>
                </a:lnTo>
                <a:lnTo>
                  <a:pt x="5678830" y="2605385"/>
                </a:lnTo>
                <a:cubicBezTo>
                  <a:pt x="5699666" y="2605385"/>
                  <a:pt x="5717153" y="2626035"/>
                  <a:pt x="5731292" y="2667335"/>
                </a:cubicBezTo>
                <a:cubicBezTo>
                  <a:pt x="5745430" y="2708635"/>
                  <a:pt x="5758453" y="2761655"/>
                  <a:pt x="5770359" y="2826395"/>
                </a:cubicBezTo>
                <a:cubicBezTo>
                  <a:pt x="5777057" y="2865835"/>
                  <a:pt x="5785800" y="2889275"/>
                  <a:pt x="5796590" y="2896717"/>
                </a:cubicBezTo>
                <a:cubicBezTo>
                  <a:pt x="5807380" y="2904158"/>
                  <a:pt x="5831751" y="2907879"/>
                  <a:pt x="5869702" y="2907879"/>
                </a:cubicBezTo>
                <a:cubicBezTo>
                  <a:pt x="5899468" y="2907879"/>
                  <a:pt x="5917141" y="2901925"/>
                  <a:pt x="5922722" y="2890019"/>
                </a:cubicBezTo>
                <a:cubicBezTo>
                  <a:pt x="5928303" y="2878113"/>
                  <a:pt x="5931094" y="2860998"/>
                  <a:pt x="5931094" y="2838674"/>
                </a:cubicBezTo>
                <a:cubicBezTo>
                  <a:pt x="5931094" y="2820070"/>
                  <a:pt x="5930349" y="2801838"/>
                  <a:pt x="5928861" y="2783979"/>
                </a:cubicBezTo>
                <a:lnTo>
                  <a:pt x="5909868" y="2554040"/>
                </a:lnTo>
                <a:cubicBezTo>
                  <a:pt x="5906880" y="2516833"/>
                  <a:pt x="5902778" y="2495252"/>
                  <a:pt x="5897564" y="2489299"/>
                </a:cubicBezTo>
                <a:cubicBezTo>
                  <a:pt x="5892349" y="2483346"/>
                  <a:pt x="5877824" y="2480370"/>
                  <a:pt x="5853988" y="2480370"/>
                </a:cubicBezTo>
                <a:close/>
                <a:moveTo>
                  <a:pt x="3929890" y="2480370"/>
                </a:moveTo>
                <a:cubicBezTo>
                  <a:pt x="3902497" y="2480370"/>
                  <a:pt x="3888800" y="2506415"/>
                  <a:pt x="3888800" y="2558504"/>
                </a:cubicBezTo>
                <a:cubicBezTo>
                  <a:pt x="3888800" y="2587526"/>
                  <a:pt x="3891925" y="2607246"/>
                  <a:pt x="3898174" y="2617664"/>
                </a:cubicBezTo>
                <a:cubicBezTo>
                  <a:pt x="3904424" y="2628082"/>
                  <a:pt x="3916746" y="2637755"/>
                  <a:pt x="3935140" y="2646685"/>
                </a:cubicBezTo>
                <a:cubicBezTo>
                  <a:pt x="3955732" y="2657103"/>
                  <a:pt x="3968969" y="2670312"/>
                  <a:pt x="3974853" y="2686311"/>
                </a:cubicBezTo>
                <a:cubicBezTo>
                  <a:pt x="3980736" y="2702310"/>
                  <a:pt x="3983678" y="2726308"/>
                  <a:pt x="3983678" y="2758306"/>
                </a:cubicBezTo>
                <a:lnTo>
                  <a:pt x="3983678" y="4077668"/>
                </a:lnTo>
                <a:cubicBezTo>
                  <a:pt x="3983678" y="4099248"/>
                  <a:pt x="3964574" y="4118595"/>
                  <a:pt x="3926367" y="4135711"/>
                </a:cubicBezTo>
                <a:cubicBezTo>
                  <a:pt x="3906531" y="4143896"/>
                  <a:pt x="3896613" y="4158407"/>
                  <a:pt x="3896613" y="4179243"/>
                </a:cubicBezTo>
                <a:cubicBezTo>
                  <a:pt x="3896613" y="4224635"/>
                  <a:pt x="3898468" y="4253099"/>
                  <a:pt x="3902177" y="4264633"/>
                </a:cubicBezTo>
                <a:cubicBezTo>
                  <a:pt x="3905886" y="4276167"/>
                  <a:pt x="3915159" y="4281934"/>
                  <a:pt x="3929995" y="4281934"/>
                </a:cubicBezTo>
                <a:lnTo>
                  <a:pt x="4226000" y="4281934"/>
                </a:lnTo>
                <a:cubicBezTo>
                  <a:pt x="4245290" y="4281934"/>
                  <a:pt x="4256234" y="4278958"/>
                  <a:pt x="4258833" y="4273004"/>
                </a:cubicBezTo>
                <a:cubicBezTo>
                  <a:pt x="4261431" y="4267051"/>
                  <a:pt x="4262731" y="4236914"/>
                  <a:pt x="4262731" y="4182591"/>
                </a:cubicBezTo>
                <a:cubicBezTo>
                  <a:pt x="4262731" y="4156546"/>
                  <a:pt x="4247103" y="4136455"/>
                  <a:pt x="4215850" y="4122316"/>
                </a:cubicBezTo>
                <a:cubicBezTo>
                  <a:pt x="4178643" y="4105945"/>
                  <a:pt x="4160039" y="4081388"/>
                  <a:pt x="4160039" y="4048646"/>
                </a:cubicBezTo>
                <a:lnTo>
                  <a:pt x="4160039" y="3260601"/>
                </a:lnTo>
                <a:lnTo>
                  <a:pt x="4597594" y="4281934"/>
                </a:lnTo>
                <a:lnTo>
                  <a:pt x="4787349" y="4281934"/>
                </a:lnTo>
                <a:lnTo>
                  <a:pt x="4787349" y="2695798"/>
                </a:lnTo>
                <a:cubicBezTo>
                  <a:pt x="4787349" y="2678683"/>
                  <a:pt x="4790698" y="2665289"/>
                  <a:pt x="4797396" y="2655615"/>
                </a:cubicBezTo>
                <a:cubicBezTo>
                  <a:pt x="4804093" y="2645941"/>
                  <a:pt x="4820464" y="2635895"/>
                  <a:pt x="4846509" y="2625477"/>
                </a:cubicBezTo>
                <a:cubicBezTo>
                  <a:pt x="4858415" y="2620268"/>
                  <a:pt x="4866043" y="2613943"/>
                  <a:pt x="4869391" y="2606502"/>
                </a:cubicBezTo>
                <a:cubicBezTo>
                  <a:pt x="4872740" y="2599060"/>
                  <a:pt x="4874414" y="2581573"/>
                  <a:pt x="4874414" y="2554040"/>
                </a:cubicBezTo>
                <a:cubicBezTo>
                  <a:pt x="4874414" y="2507159"/>
                  <a:pt x="4865856" y="2482602"/>
                  <a:pt x="4848741" y="2480370"/>
                </a:cubicBezTo>
                <a:lnTo>
                  <a:pt x="4540667" y="2480370"/>
                </a:lnTo>
                <a:cubicBezTo>
                  <a:pt x="4528016" y="2480370"/>
                  <a:pt x="4519459" y="2482788"/>
                  <a:pt x="4514994" y="2487625"/>
                </a:cubicBezTo>
                <a:cubicBezTo>
                  <a:pt x="4510529" y="2492462"/>
                  <a:pt x="4508297" y="2506043"/>
                  <a:pt x="4508297" y="2528367"/>
                </a:cubicBezTo>
                <a:cubicBezTo>
                  <a:pt x="4508297" y="2564086"/>
                  <a:pt x="4511460" y="2588084"/>
                  <a:pt x="4517784" y="2600363"/>
                </a:cubicBezTo>
                <a:cubicBezTo>
                  <a:pt x="4524110" y="2612641"/>
                  <a:pt x="4538062" y="2623617"/>
                  <a:pt x="4559643" y="2633291"/>
                </a:cubicBezTo>
                <a:cubicBezTo>
                  <a:pt x="4596106" y="2648208"/>
                  <a:pt x="4614338" y="2673567"/>
                  <a:pt x="4614338" y="2709368"/>
                </a:cubicBezTo>
                <a:lnTo>
                  <a:pt x="4614338" y="3351625"/>
                </a:lnTo>
                <a:lnTo>
                  <a:pt x="4238645" y="2480370"/>
                </a:lnTo>
                <a:close/>
                <a:moveTo>
                  <a:pt x="2975367" y="2480370"/>
                </a:moveTo>
                <a:cubicBezTo>
                  <a:pt x="2953787" y="2480370"/>
                  <a:pt x="2940765" y="2483160"/>
                  <a:pt x="2936300" y="2488741"/>
                </a:cubicBezTo>
                <a:cubicBezTo>
                  <a:pt x="2931835" y="2494322"/>
                  <a:pt x="2929603" y="2511624"/>
                  <a:pt x="2929603" y="2540645"/>
                </a:cubicBezTo>
                <a:cubicBezTo>
                  <a:pt x="2929603" y="2574876"/>
                  <a:pt x="2931649" y="2596456"/>
                  <a:pt x="2935742" y="2605385"/>
                </a:cubicBezTo>
                <a:cubicBezTo>
                  <a:pt x="2939835" y="2614315"/>
                  <a:pt x="2953043" y="2623617"/>
                  <a:pt x="2975367" y="2633291"/>
                </a:cubicBezTo>
                <a:cubicBezTo>
                  <a:pt x="3008109" y="2647429"/>
                  <a:pt x="3024853" y="2661568"/>
                  <a:pt x="3025597" y="2675707"/>
                </a:cubicBezTo>
                <a:lnTo>
                  <a:pt x="3025597" y="4067622"/>
                </a:lnTo>
                <a:cubicBezTo>
                  <a:pt x="3025597" y="4097387"/>
                  <a:pt x="3005133" y="4120828"/>
                  <a:pt x="2964205" y="4137943"/>
                </a:cubicBezTo>
                <a:cubicBezTo>
                  <a:pt x="2937416" y="4149849"/>
                  <a:pt x="2924022" y="4168825"/>
                  <a:pt x="2924022" y="4194870"/>
                </a:cubicBezTo>
                <a:cubicBezTo>
                  <a:pt x="2924022" y="4235797"/>
                  <a:pt x="2926626" y="4260540"/>
                  <a:pt x="2931835" y="4269098"/>
                </a:cubicBezTo>
                <a:cubicBezTo>
                  <a:pt x="2937044" y="4277655"/>
                  <a:pt x="2948950" y="4281934"/>
                  <a:pt x="2967554" y="4281934"/>
                </a:cubicBezTo>
                <a:lnTo>
                  <a:pt x="3712067" y="4281934"/>
                </a:lnTo>
                <a:cubicBezTo>
                  <a:pt x="3737367" y="4281934"/>
                  <a:pt x="3752436" y="4277283"/>
                  <a:pt x="3757273" y="4267982"/>
                </a:cubicBezTo>
                <a:cubicBezTo>
                  <a:pt x="3762110" y="4258680"/>
                  <a:pt x="3768214" y="4230961"/>
                  <a:pt x="3775586" y="4184824"/>
                </a:cubicBezTo>
                <a:lnTo>
                  <a:pt x="3816990" y="3931444"/>
                </a:lnTo>
                <a:cubicBezTo>
                  <a:pt x="3819967" y="3914329"/>
                  <a:pt x="3821455" y="3901306"/>
                  <a:pt x="3821455" y="3892377"/>
                </a:cubicBezTo>
                <a:cubicBezTo>
                  <a:pt x="3821455" y="3862611"/>
                  <a:pt x="3798387" y="3847728"/>
                  <a:pt x="3752250" y="3847728"/>
                </a:cubicBezTo>
                <a:cubicBezTo>
                  <a:pt x="3718764" y="3847728"/>
                  <a:pt x="3695323" y="3854053"/>
                  <a:pt x="3681929" y="3866704"/>
                </a:cubicBezTo>
                <a:cubicBezTo>
                  <a:pt x="3668534" y="3879354"/>
                  <a:pt x="3655512" y="3906143"/>
                  <a:pt x="3642861" y="3947071"/>
                </a:cubicBezTo>
                <a:cubicBezTo>
                  <a:pt x="3612352" y="4044553"/>
                  <a:pt x="3590213" y="4103526"/>
                  <a:pt x="3576447" y="4123990"/>
                </a:cubicBezTo>
                <a:cubicBezTo>
                  <a:pt x="3562680" y="4144454"/>
                  <a:pt x="3537566" y="4154686"/>
                  <a:pt x="3501103" y="4154686"/>
                </a:cubicBezTo>
                <a:lnTo>
                  <a:pt x="3441943" y="4154686"/>
                </a:lnTo>
                <a:lnTo>
                  <a:pt x="3441943" y="3385617"/>
                </a:lnTo>
                <a:lnTo>
                  <a:pt x="3529008" y="3385617"/>
                </a:lnTo>
                <a:cubicBezTo>
                  <a:pt x="3545379" y="3385617"/>
                  <a:pt x="3557471" y="3390082"/>
                  <a:pt x="3565285" y="3399011"/>
                </a:cubicBezTo>
                <a:cubicBezTo>
                  <a:pt x="3573098" y="3407941"/>
                  <a:pt x="3581098" y="3432126"/>
                  <a:pt x="3589283" y="3471565"/>
                </a:cubicBezTo>
                <a:cubicBezTo>
                  <a:pt x="3597469" y="3514725"/>
                  <a:pt x="3605840" y="3540956"/>
                  <a:pt x="3614398" y="3550258"/>
                </a:cubicBezTo>
                <a:cubicBezTo>
                  <a:pt x="3622956" y="3559560"/>
                  <a:pt x="3639885" y="3564211"/>
                  <a:pt x="3665186" y="3564211"/>
                </a:cubicBezTo>
                <a:cubicBezTo>
                  <a:pt x="3703881" y="3564211"/>
                  <a:pt x="3726949" y="3560676"/>
                  <a:pt x="3734391" y="3553607"/>
                </a:cubicBezTo>
                <a:cubicBezTo>
                  <a:pt x="3741832" y="3546537"/>
                  <a:pt x="3745553" y="3531468"/>
                  <a:pt x="3745553" y="3508400"/>
                </a:cubicBezTo>
                <a:lnTo>
                  <a:pt x="3745553" y="3136702"/>
                </a:lnTo>
                <a:cubicBezTo>
                  <a:pt x="3745553" y="3103960"/>
                  <a:pt x="3741646" y="3085170"/>
                  <a:pt x="3733833" y="3080333"/>
                </a:cubicBezTo>
                <a:cubicBezTo>
                  <a:pt x="3726019" y="3075496"/>
                  <a:pt x="3692719" y="3073078"/>
                  <a:pt x="3633932" y="3073078"/>
                </a:cubicBezTo>
                <a:cubicBezTo>
                  <a:pt x="3622025" y="3073078"/>
                  <a:pt x="3613282" y="3078287"/>
                  <a:pt x="3607701" y="3088705"/>
                </a:cubicBezTo>
                <a:cubicBezTo>
                  <a:pt x="3602120" y="3099123"/>
                  <a:pt x="3594864" y="3130749"/>
                  <a:pt x="3585935" y="3183583"/>
                </a:cubicBezTo>
                <a:cubicBezTo>
                  <a:pt x="3580726" y="3213348"/>
                  <a:pt x="3573284" y="3232696"/>
                  <a:pt x="3563610" y="3241626"/>
                </a:cubicBezTo>
                <a:cubicBezTo>
                  <a:pt x="3553936" y="3250555"/>
                  <a:pt x="3538682" y="3255020"/>
                  <a:pt x="3517846" y="3255020"/>
                </a:cubicBezTo>
                <a:lnTo>
                  <a:pt x="3441943" y="3255020"/>
                </a:lnTo>
                <a:lnTo>
                  <a:pt x="3441943" y="2617664"/>
                </a:lnTo>
                <a:lnTo>
                  <a:pt x="3517410" y="2617664"/>
                </a:lnTo>
                <a:cubicBezTo>
                  <a:pt x="3538118" y="2617664"/>
                  <a:pt x="3556797" y="2630686"/>
                  <a:pt x="3573447" y="2656731"/>
                </a:cubicBezTo>
                <a:cubicBezTo>
                  <a:pt x="3590097" y="2682776"/>
                  <a:pt x="3609887" y="2729285"/>
                  <a:pt x="3632816" y="2796258"/>
                </a:cubicBezTo>
                <a:cubicBezTo>
                  <a:pt x="3645547" y="2833464"/>
                  <a:pt x="3658654" y="2856719"/>
                  <a:pt x="3672136" y="2866021"/>
                </a:cubicBezTo>
                <a:cubicBezTo>
                  <a:pt x="3685618" y="2875322"/>
                  <a:pt x="3712578" y="2879973"/>
                  <a:pt x="3753017" y="2879973"/>
                </a:cubicBezTo>
                <a:cubicBezTo>
                  <a:pt x="3788969" y="2879973"/>
                  <a:pt x="3806944" y="2869927"/>
                  <a:pt x="3806944" y="2849836"/>
                </a:cubicBezTo>
                <a:cubicBezTo>
                  <a:pt x="3806944" y="2844627"/>
                  <a:pt x="3805456" y="2834581"/>
                  <a:pt x="3802480" y="2819698"/>
                </a:cubicBezTo>
                <a:lnTo>
                  <a:pt x="3745553" y="2531716"/>
                </a:lnTo>
                <a:cubicBezTo>
                  <a:pt x="3741088" y="2509391"/>
                  <a:pt x="3734763" y="2495252"/>
                  <a:pt x="3726577" y="2489299"/>
                </a:cubicBezTo>
                <a:cubicBezTo>
                  <a:pt x="3718392" y="2483346"/>
                  <a:pt x="3705369" y="2480370"/>
                  <a:pt x="3687510" y="2480370"/>
                </a:cubicBezTo>
                <a:close/>
                <a:moveTo>
                  <a:pt x="8500909" y="2450232"/>
                </a:moveTo>
                <a:cubicBezTo>
                  <a:pt x="8412355" y="2450418"/>
                  <a:pt x="8334779" y="2485067"/>
                  <a:pt x="8268179" y="2554179"/>
                </a:cubicBezTo>
                <a:cubicBezTo>
                  <a:pt x="8201578" y="2623291"/>
                  <a:pt x="8146884" y="2721285"/>
                  <a:pt x="8104096" y="2848161"/>
                </a:cubicBezTo>
                <a:cubicBezTo>
                  <a:pt x="8061308" y="2975037"/>
                  <a:pt x="8039913" y="3144515"/>
                  <a:pt x="8039913" y="3356595"/>
                </a:cubicBezTo>
                <a:cubicBezTo>
                  <a:pt x="8039913" y="3581326"/>
                  <a:pt x="8065400" y="3765687"/>
                  <a:pt x="8116374" y="3909678"/>
                </a:cubicBezTo>
                <a:cubicBezTo>
                  <a:pt x="8167348" y="4053669"/>
                  <a:pt x="8227809" y="4155058"/>
                  <a:pt x="8297758" y="4213845"/>
                </a:cubicBezTo>
                <a:cubicBezTo>
                  <a:pt x="8367707" y="4272632"/>
                  <a:pt x="8448819" y="4302026"/>
                  <a:pt x="8541092" y="4302026"/>
                </a:cubicBezTo>
                <a:cubicBezTo>
                  <a:pt x="8636342" y="4302026"/>
                  <a:pt x="8715965" y="4266865"/>
                  <a:pt x="8779961" y="4196544"/>
                </a:cubicBezTo>
                <a:cubicBezTo>
                  <a:pt x="8843957" y="4126223"/>
                  <a:pt x="8875955" y="4037856"/>
                  <a:pt x="8875955" y="3931444"/>
                </a:cubicBezTo>
                <a:cubicBezTo>
                  <a:pt x="8875955" y="3897958"/>
                  <a:pt x="8869816" y="3875447"/>
                  <a:pt x="8857537" y="3863913"/>
                </a:cubicBezTo>
                <a:cubicBezTo>
                  <a:pt x="8845259" y="3852379"/>
                  <a:pt x="8823493" y="3846612"/>
                  <a:pt x="8792239" y="3846612"/>
                </a:cubicBezTo>
                <a:cubicBezTo>
                  <a:pt x="8750567" y="3846612"/>
                  <a:pt x="8723035" y="3854425"/>
                  <a:pt x="8709640" y="3870052"/>
                </a:cubicBezTo>
                <a:cubicBezTo>
                  <a:pt x="8696245" y="3885679"/>
                  <a:pt x="8688432" y="3913585"/>
                  <a:pt x="8686199" y="3953768"/>
                </a:cubicBezTo>
                <a:cubicBezTo>
                  <a:pt x="8678758" y="4092922"/>
                  <a:pt x="8643783" y="4162500"/>
                  <a:pt x="8581275" y="4162500"/>
                </a:cubicBezTo>
                <a:cubicBezTo>
                  <a:pt x="8532162" y="4162500"/>
                  <a:pt x="8507605" y="4120828"/>
                  <a:pt x="8507605" y="4037484"/>
                </a:cubicBezTo>
                <a:lnTo>
                  <a:pt x="8507605" y="2781747"/>
                </a:lnTo>
                <a:cubicBezTo>
                  <a:pt x="8507605" y="2664917"/>
                  <a:pt x="8531046" y="2606502"/>
                  <a:pt x="8577927" y="2606502"/>
                </a:cubicBezTo>
                <a:cubicBezTo>
                  <a:pt x="8634481" y="2606502"/>
                  <a:pt x="8678014" y="2687613"/>
                  <a:pt x="8708523" y="2849836"/>
                </a:cubicBezTo>
                <a:cubicBezTo>
                  <a:pt x="8720430" y="2913832"/>
                  <a:pt x="8732708" y="2954387"/>
                  <a:pt x="8745359" y="2971503"/>
                </a:cubicBezTo>
                <a:cubicBezTo>
                  <a:pt x="8758009" y="2988618"/>
                  <a:pt x="8780705" y="2997175"/>
                  <a:pt x="8813447" y="2997175"/>
                </a:cubicBezTo>
                <a:cubicBezTo>
                  <a:pt x="8840237" y="2997175"/>
                  <a:pt x="8858096" y="2991966"/>
                  <a:pt x="8867025" y="2981548"/>
                </a:cubicBezTo>
                <a:cubicBezTo>
                  <a:pt x="8875955" y="2971130"/>
                  <a:pt x="8880420" y="2952899"/>
                  <a:pt x="8880420" y="2926854"/>
                </a:cubicBezTo>
                <a:cubicBezTo>
                  <a:pt x="8880420" y="2920157"/>
                  <a:pt x="8880048" y="2913088"/>
                  <a:pt x="8879304" y="2905646"/>
                </a:cubicBezTo>
                <a:lnTo>
                  <a:pt x="8853631" y="2546226"/>
                </a:lnTo>
                <a:cubicBezTo>
                  <a:pt x="8850655" y="2502322"/>
                  <a:pt x="8845817" y="2475347"/>
                  <a:pt x="8839120" y="2465301"/>
                </a:cubicBezTo>
                <a:cubicBezTo>
                  <a:pt x="8832423" y="2455255"/>
                  <a:pt x="8822377" y="2450232"/>
                  <a:pt x="8808983" y="2450232"/>
                </a:cubicBezTo>
                <a:lnTo>
                  <a:pt x="8750939" y="2450232"/>
                </a:lnTo>
                <a:cubicBezTo>
                  <a:pt x="8739033" y="2450232"/>
                  <a:pt x="8726011" y="2459534"/>
                  <a:pt x="8711872" y="2478137"/>
                </a:cubicBezTo>
                <a:cubicBezTo>
                  <a:pt x="8695501" y="2498973"/>
                  <a:pt x="8682851" y="2509391"/>
                  <a:pt x="8673921" y="2509391"/>
                </a:cubicBezTo>
                <a:cubicBezTo>
                  <a:pt x="8666479" y="2509391"/>
                  <a:pt x="8655317" y="2504182"/>
                  <a:pt x="8640435" y="2493764"/>
                </a:cubicBezTo>
                <a:cubicBezTo>
                  <a:pt x="8600995" y="2464743"/>
                  <a:pt x="8554487" y="2450232"/>
                  <a:pt x="8500909" y="2450232"/>
                </a:cubicBezTo>
                <a:close/>
                <a:moveTo>
                  <a:pt x="2687385" y="2449116"/>
                </a:moveTo>
                <a:cubicBezTo>
                  <a:pt x="2665060" y="2449116"/>
                  <a:pt x="2647201" y="2458790"/>
                  <a:pt x="2633807" y="2478137"/>
                </a:cubicBezTo>
                <a:cubicBezTo>
                  <a:pt x="2612971" y="2507903"/>
                  <a:pt x="2600320" y="2524646"/>
                  <a:pt x="2595856" y="2528367"/>
                </a:cubicBezTo>
                <a:cubicBezTo>
                  <a:pt x="2513256" y="2476277"/>
                  <a:pt x="2442934" y="2450232"/>
                  <a:pt x="2384892" y="2450232"/>
                </a:cubicBezTo>
                <a:cubicBezTo>
                  <a:pt x="2300804" y="2450232"/>
                  <a:pt x="2229738" y="2489672"/>
                  <a:pt x="2171695" y="2568550"/>
                </a:cubicBezTo>
                <a:cubicBezTo>
                  <a:pt x="2113652" y="2647429"/>
                  <a:pt x="2084631" y="2753097"/>
                  <a:pt x="2084631" y="2885554"/>
                </a:cubicBezTo>
                <a:cubicBezTo>
                  <a:pt x="2084631" y="3003129"/>
                  <a:pt x="2109002" y="3118284"/>
                  <a:pt x="2157743" y="3231022"/>
                </a:cubicBezTo>
                <a:cubicBezTo>
                  <a:pt x="2206484" y="3343759"/>
                  <a:pt x="2289642" y="3494633"/>
                  <a:pt x="2407216" y="3683645"/>
                </a:cubicBezTo>
                <a:cubicBezTo>
                  <a:pt x="2456329" y="3762524"/>
                  <a:pt x="2497815" y="3834148"/>
                  <a:pt x="2531673" y="3898516"/>
                </a:cubicBezTo>
                <a:cubicBezTo>
                  <a:pt x="2565532" y="3962884"/>
                  <a:pt x="2582461" y="4018508"/>
                  <a:pt x="2582461" y="4065389"/>
                </a:cubicBezTo>
                <a:cubicBezTo>
                  <a:pt x="2582461" y="4092178"/>
                  <a:pt x="2574834" y="4114503"/>
                  <a:pt x="2559579" y="4132362"/>
                </a:cubicBezTo>
                <a:cubicBezTo>
                  <a:pt x="2544324" y="4150221"/>
                  <a:pt x="2524418" y="4159151"/>
                  <a:pt x="2499861" y="4159151"/>
                </a:cubicBezTo>
                <a:cubicBezTo>
                  <a:pt x="2433633" y="4159151"/>
                  <a:pt x="2367776" y="4068738"/>
                  <a:pt x="2302292" y="3887912"/>
                </a:cubicBezTo>
                <a:cubicBezTo>
                  <a:pt x="2284433" y="3837310"/>
                  <a:pt x="2270666" y="3804940"/>
                  <a:pt x="2260992" y="3790801"/>
                </a:cubicBezTo>
                <a:cubicBezTo>
                  <a:pt x="2251318" y="3776663"/>
                  <a:pt x="2219692" y="3769593"/>
                  <a:pt x="2166114" y="3769593"/>
                </a:cubicBezTo>
                <a:cubicBezTo>
                  <a:pt x="2126675" y="3769593"/>
                  <a:pt x="2106955" y="3780383"/>
                  <a:pt x="2106955" y="3801964"/>
                </a:cubicBezTo>
                <a:cubicBezTo>
                  <a:pt x="2106955" y="3804940"/>
                  <a:pt x="2110676" y="3830241"/>
                  <a:pt x="2118117" y="3877866"/>
                </a:cubicBezTo>
                <a:lnTo>
                  <a:pt x="2173928" y="4249564"/>
                </a:lnTo>
                <a:cubicBezTo>
                  <a:pt x="2176904" y="4273377"/>
                  <a:pt x="2181555" y="4288073"/>
                  <a:pt x="2187880" y="4293654"/>
                </a:cubicBezTo>
                <a:cubicBezTo>
                  <a:pt x="2194205" y="4299235"/>
                  <a:pt x="2206298" y="4302026"/>
                  <a:pt x="2224157" y="4302026"/>
                </a:cubicBezTo>
                <a:cubicBezTo>
                  <a:pt x="2270294" y="4302026"/>
                  <a:pt x="2299315" y="4287887"/>
                  <a:pt x="2311222" y="4259610"/>
                </a:cubicBezTo>
                <a:cubicBezTo>
                  <a:pt x="2317175" y="4245471"/>
                  <a:pt x="2324988" y="4238402"/>
                  <a:pt x="2334662" y="4238402"/>
                </a:cubicBezTo>
                <a:cubicBezTo>
                  <a:pt x="2345824" y="4238402"/>
                  <a:pt x="2361079" y="4244355"/>
                  <a:pt x="2380427" y="4256261"/>
                </a:cubicBezTo>
                <a:cubicBezTo>
                  <a:pt x="2430284" y="4286771"/>
                  <a:pt x="2482002" y="4302026"/>
                  <a:pt x="2535580" y="4302026"/>
                </a:cubicBezTo>
                <a:cubicBezTo>
                  <a:pt x="2620412" y="4302026"/>
                  <a:pt x="2696687" y="4263703"/>
                  <a:pt x="2764403" y="4187056"/>
                </a:cubicBezTo>
                <a:cubicBezTo>
                  <a:pt x="2832120" y="4110410"/>
                  <a:pt x="2865978" y="4000277"/>
                  <a:pt x="2865978" y="3856658"/>
                </a:cubicBezTo>
                <a:cubicBezTo>
                  <a:pt x="2865978" y="3735363"/>
                  <a:pt x="2846445" y="3625788"/>
                  <a:pt x="2807377" y="3527934"/>
                </a:cubicBezTo>
                <a:cubicBezTo>
                  <a:pt x="2768310" y="3430079"/>
                  <a:pt x="2684408" y="3271763"/>
                  <a:pt x="2555672" y="3052986"/>
                </a:cubicBezTo>
                <a:cubicBezTo>
                  <a:pt x="2443307" y="2863230"/>
                  <a:pt x="2387124" y="2735982"/>
                  <a:pt x="2387124" y="2671242"/>
                </a:cubicBezTo>
                <a:cubicBezTo>
                  <a:pt x="2387124" y="2619152"/>
                  <a:pt x="2405728" y="2593107"/>
                  <a:pt x="2442934" y="2593107"/>
                </a:cubicBezTo>
                <a:cubicBezTo>
                  <a:pt x="2495024" y="2593107"/>
                  <a:pt x="2554184" y="2667893"/>
                  <a:pt x="2620412" y="2817465"/>
                </a:cubicBezTo>
                <a:cubicBezTo>
                  <a:pt x="2651666" y="2888159"/>
                  <a:pt x="2672874" y="2928343"/>
                  <a:pt x="2684036" y="2938016"/>
                </a:cubicBezTo>
                <a:cubicBezTo>
                  <a:pt x="2695198" y="2947690"/>
                  <a:pt x="2719755" y="2952527"/>
                  <a:pt x="2757706" y="2952527"/>
                </a:cubicBezTo>
                <a:cubicBezTo>
                  <a:pt x="2791192" y="2952527"/>
                  <a:pt x="2811842" y="2950295"/>
                  <a:pt x="2819656" y="2945830"/>
                </a:cubicBezTo>
                <a:cubicBezTo>
                  <a:pt x="2827469" y="2941365"/>
                  <a:pt x="2831376" y="2932063"/>
                  <a:pt x="2831376" y="2917924"/>
                </a:cubicBezTo>
                <a:cubicBezTo>
                  <a:pt x="2831376" y="2914204"/>
                  <a:pt x="2829888" y="2902298"/>
                  <a:pt x="2826911" y="2882206"/>
                </a:cubicBezTo>
                <a:lnTo>
                  <a:pt x="2766636" y="2503810"/>
                </a:lnTo>
                <a:cubicBezTo>
                  <a:pt x="2762915" y="2479998"/>
                  <a:pt x="2757334" y="2464371"/>
                  <a:pt x="2749893" y="2456929"/>
                </a:cubicBezTo>
                <a:cubicBezTo>
                  <a:pt x="2713430" y="2451720"/>
                  <a:pt x="2692594" y="2449116"/>
                  <a:pt x="2687385" y="24491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5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>
          <a:xfrm>
            <a:off x="2302328" y="2726271"/>
            <a:ext cx="7756071" cy="2131322"/>
          </a:xfrm>
          <a:prstGeom prst="trapezoid">
            <a:avLst>
              <a:gd name="adj" fmla="val 22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4839" y="-16072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762500" y="61722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6137" y="4741334"/>
            <a:ext cx="9344939" cy="2101064"/>
          </a:xfrm>
          <a:custGeom>
            <a:avLst/>
            <a:gdLst/>
            <a:ahLst/>
            <a:cxnLst/>
            <a:rect l="l" t="t" r="r" b="b"/>
            <a:pathLst>
              <a:path w="9344939" h="1869329">
                <a:moveTo>
                  <a:pt x="4611123" y="1734639"/>
                </a:moveTo>
                <a:cubicBezTo>
                  <a:pt x="4602689" y="1734639"/>
                  <a:pt x="4596860" y="1736226"/>
                  <a:pt x="4593636" y="1739402"/>
                </a:cubicBezTo>
                <a:cubicBezTo>
                  <a:pt x="4590411" y="1742577"/>
                  <a:pt x="4588799" y="1748827"/>
                  <a:pt x="4588799" y="1758154"/>
                </a:cubicBezTo>
                <a:cubicBezTo>
                  <a:pt x="4588799" y="1766885"/>
                  <a:pt x="4590386" y="1772814"/>
                  <a:pt x="4593561" y="1775939"/>
                </a:cubicBezTo>
                <a:cubicBezTo>
                  <a:pt x="4596736" y="1779064"/>
                  <a:pt x="4602491" y="1780627"/>
                  <a:pt x="4610825" y="1780627"/>
                </a:cubicBezTo>
                <a:cubicBezTo>
                  <a:pt x="4619160" y="1780627"/>
                  <a:pt x="4624939" y="1779039"/>
                  <a:pt x="4628164" y="1775864"/>
                </a:cubicBezTo>
                <a:cubicBezTo>
                  <a:pt x="4631388" y="1772689"/>
                  <a:pt x="4633001" y="1766488"/>
                  <a:pt x="4633001" y="1757261"/>
                </a:cubicBezTo>
                <a:cubicBezTo>
                  <a:pt x="4633001" y="1748430"/>
                  <a:pt x="4631413" y="1742453"/>
                  <a:pt x="4628238" y="1739327"/>
                </a:cubicBezTo>
                <a:cubicBezTo>
                  <a:pt x="4625063" y="1736202"/>
                  <a:pt x="4619358" y="1734639"/>
                  <a:pt x="4611123" y="1734639"/>
                </a:cubicBezTo>
                <a:close/>
                <a:moveTo>
                  <a:pt x="3031759" y="1717226"/>
                </a:moveTo>
                <a:lnTo>
                  <a:pt x="3046046" y="1717226"/>
                </a:lnTo>
                <a:lnTo>
                  <a:pt x="3046046" y="1739848"/>
                </a:lnTo>
                <a:cubicBezTo>
                  <a:pt x="3041482" y="1745007"/>
                  <a:pt x="3036993" y="1748927"/>
                  <a:pt x="3032577" y="1751605"/>
                </a:cubicBezTo>
                <a:cubicBezTo>
                  <a:pt x="3028162" y="1754284"/>
                  <a:pt x="3023325" y="1755624"/>
                  <a:pt x="3018067" y="1755624"/>
                </a:cubicBezTo>
                <a:cubicBezTo>
                  <a:pt x="3011816" y="1755624"/>
                  <a:pt x="3006929" y="1754036"/>
                  <a:pt x="3003407" y="1750861"/>
                </a:cubicBezTo>
                <a:cubicBezTo>
                  <a:pt x="2999885" y="1747686"/>
                  <a:pt x="2998124" y="1743321"/>
                  <a:pt x="2998124" y="1737764"/>
                </a:cubicBezTo>
                <a:cubicBezTo>
                  <a:pt x="2998124" y="1734490"/>
                  <a:pt x="2998744" y="1731588"/>
                  <a:pt x="2999984" y="1729058"/>
                </a:cubicBezTo>
                <a:cubicBezTo>
                  <a:pt x="3001224" y="1726528"/>
                  <a:pt x="3003184" y="1724370"/>
                  <a:pt x="3005863" y="1722584"/>
                </a:cubicBezTo>
                <a:cubicBezTo>
                  <a:pt x="3008542" y="1720798"/>
                  <a:pt x="3012014" y="1719459"/>
                  <a:pt x="3016281" y="1718566"/>
                </a:cubicBezTo>
                <a:cubicBezTo>
                  <a:pt x="3020547" y="1717673"/>
                  <a:pt x="3025707" y="1717226"/>
                  <a:pt x="3031759" y="1717226"/>
                </a:cubicBezTo>
                <a:close/>
                <a:moveTo>
                  <a:pt x="2517409" y="1717226"/>
                </a:moveTo>
                <a:lnTo>
                  <a:pt x="2531696" y="1717226"/>
                </a:lnTo>
                <a:lnTo>
                  <a:pt x="2531696" y="1739848"/>
                </a:lnTo>
                <a:cubicBezTo>
                  <a:pt x="2527132" y="1745007"/>
                  <a:pt x="2522643" y="1748927"/>
                  <a:pt x="2518228" y="1751605"/>
                </a:cubicBezTo>
                <a:cubicBezTo>
                  <a:pt x="2513813" y="1754284"/>
                  <a:pt x="2508975" y="1755624"/>
                  <a:pt x="2503717" y="1755624"/>
                </a:cubicBezTo>
                <a:cubicBezTo>
                  <a:pt x="2497466" y="1755624"/>
                  <a:pt x="2492579" y="1754036"/>
                  <a:pt x="2489058" y="1750861"/>
                </a:cubicBezTo>
                <a:cubicBezTo>
                  <a:pt x="2485535" y="1747686"/>
                  <a:pt x="2483774" y="1743321"/>
                  <a:pt x="2483774" y="1737764"/>
                </a:cubicBezTo>
                <a:cubicBezTo>
                  <a:pt x="2483774" y="1734490"/>
                  <a:pt x="2484394" y="1731588"/>
                  <a:pt x="2485634" y="1729058"/>
                </a:cubicBezTo>
                <a:cubicBezTo>
                  <a:pt x="2486874" y="1726528"/>
                  <a:pt x="2488834" y="1724370"/>
                  <a:pt x="2491513" y="1722584"/>
                </a:cubicBezTo>
                <a:cubicBezTo>
                  <a:pt x="2494192" y="1720798"/>
                  <a:pt x="2497664" y="1719459"/>
                  <a:pt x="2501931" y="1718566"/>
                </a:cubicBezTo>
                <a:cubicBezTo>
                  <a:pt x="2506197" y="1717673"/>
                  <a:pt x="2511357" y="1717226"/>
                  <a:pt x="2517409" y="1717226"/>
                </a:cubicBezTo>
                <a:close/>
                <a:moveTo>
                  <a:pt x="4371807" y="1658886"/>
                </a:moveTo>
                <a:cubicBezTo>
                  <a:pt x="4381233" y="1658886"/>
                  <a:pt x="4388203" y="1661887"/>
                  <a:pt x="4392718" y="1667890"/>
                </a:cubicBezTo>
                <a:cubicBezTo>
                  <a:pt x="4397232" y="1673892"/>
                  <a:pt x="4399340" y="1682152"/>
                  <a:pt x="4399043" y="1692670"/>
                </a:cubicBezTo>
                <a:lnTo>
                  <a:pt x="4343083" y="1692670"/>
                </a:lnTo>
                <a:cubicBezTo>
                  <a:pt x="4343282" y="1688006"/>
                  <a:pt x="4344001" y="1683616"/>
                  <a:pt x="4345241" y="1679498"/>
                </a:cubicBezTo>
                <a:cubicBezTo>
                  <a:pt x="4346482" y="1675381"/>
                  <a:pt x="4348267" y="1671809"/>
                  <a:pt x="4350599" y="1668783"/>
                </a:cubicBezTo>
                <a:cubicBezTo>
                  <a:pt x="4352931" y="1665756"/>
                  <a:pt x="4355858" y="1663350"/>
                  <a:pt x="4359380" y="1661564"/>
                </a:cubicBezTo>
                <a:cubicBezTo>
                  <a:pt x="4362902" y="1659779"/>
                  <a:pt x="4367045" y="1658886"/>
                  <a:pt x="4371807" y="1658886"/>
                </a:cubicBezTo>
                <a:close/>
                <a:moveTo>
                  <a:pt x="3933657" y="1658886"/>
                </a:moveTo>
                <a:cubicBezTo>
                  <a:pt x="3943083" y="1658886"/>
                  <a:pt x="3950053" y="1661887"/>
                  <a:pt x="3954568" y="1667890"/>
                </a:cubicBezTo>
                <a:cubicBezTo>
                  <a:pt x="3959082" y="1673892"/>
                  <a:pt x="3961190" y="1682152"/>
                  <a:pt x="3960893" y="1692670"/>
                </a:cubicBezTo>
                <a:lnTo>
                  <a:pt x="3904933" y="1692670"/>
                </a:lnTo>
                <a:cubicBezTo>
                  <a:pt x="3905132" y="1688006"/>
                  <a:pt x="3905851" y="1683616"/>
                  <a:pt x="3907091" y="1679498"/>
                </a:cubicBezTo>
                <a:cubicBezTo>
                  <a:pt x="3908332" y="1675381"/>
                  <a:pt x="3910118" y="1671809"/>
                  <a:pt x="3912449" y="1668783"/>
                </a:cubicBezTo>
                <a:cubicBezTo>
                  <a:pt x="3914781" y="1665756"/>
                  <a:pt x="3917708" y="1663350"/>
                  <a:pt x="3921230" y="1661564"/>
                </a:cubicBezTo>
                <a:cubicBezTo>
                  <a:pt x="3924752" y="1659779"/>
                  <a:pt x="3928895" y="1658886"/>
                  <a:pt x="3933657" y="1658886"/>
                </a:cubicBezTo>
                <a:close/>
                <a:moveTo>
                  <a:pt x="3514557" y="1658886"/>
                </a:moveTo>
                <a:cubicBezTo>
                  <a:pt x="3523983" y="1658886"/>
                  <a:pt x="3530953" y="1661887"/>
                  <a:pt x="3535468" y="1667890"/>
                </a:cubicBezTo>
                <a:cubicBezTo>
                  <a:pt x="3539982" y="1673892"/>
                  <a:pt x="3542091" y="1682152"/>
                  <a:pt x="3541793" y="1692670"/>
                </a:cubicBezTo>
                <a:lnTo>
                  <a:pt x="3485834" y="1692670"/>
                </a:lnTo>
                <a:cubicBezTo>
                  <a:pt x="3486032" y="1688006"/>
                  <a:pt x="3486751" y="1683616"/>
                  <a:pt x="3487992" y="1679498"/>
                </a:cubicBezTo>
                <a:cubicBezTo>
                  <a:pt x="3489232" y="1675381"/>
                  <a:pt x="3491018" y="1671809"/>
                  <a:pt x="3493349" y="1668783"/>
                </a:cubicBezTo>
                <a:cubicBezTo>
                  <a:pt x="3495681" y="1665756"/>
                  <a:pt x="3498608" y="1663350"/>
                  <a:pt x="3502130" y="1661564"/>
                </a:cubicBezTo>
                <a:cubicBezTo>
                  <a:pt x="3505653" y="1659779"/>
                  <a:pt x="3509795" y="1658886"/>
                  <a:pt x="3514557" y="1658886"/>
                </a:cubicBezTo>
                <a:close/>
                <a:moveTo>
                  <a:pt x="2800182" y="1658886"/>
                </a:moveTo>
                <a:cubicBezTo>
                  <a:pt x="2809608" y="1658886"/>
                  <a:pt x="2816578" y="1661887"/>
                  <a:pt x="2821093" y="1667890"/>
                </a:cubicBezTo>
                <a:cubicBezTo>
                  <a:pt x="2825607" y="1673892"/>
                  <a:pt x="2827716" y="1682152"/>
                  <a:pt x="2827418" y="1692670"/>
                </a:cubicBezTo>
                <a:lnTo>
                  <a:pt x="2771459" y="1692670"/>
                </a:lnTo>
                <a:cubicBezTo>
                  <a:pt x="2771657" y="1688006"/>
                  <a:pt x="2772376" y="1683616"/>
                  <a:pt x="2773617" y="1679498"/>
                </a:cubicBezTo>
                <a:cubicBezTo>
                  <a:pt x="2774857" y="1675381"/>
                  <a:pt x="2776643" y="1671809"/>
                  <a:pt x="2778974" y="1668783"/>
                </a:cubicBezTo>
                <a:cubicBezTo>
                  <a:pt x="2781306" y="1665756"/>
                  <a:pt x="2784233" y="1663350"/>
                  <a:pt x="2787755" y="1661564"/>
                </a:cubicBezTo>
                <a:cubicBezTo>
                  <a:pt x="2791277" y="1659779"/>
                  <a:pt x="2795420" y="1658886"/>
                  <a:pt x="2800182" y="1658886"/>
                </a:cubicBezTo>
                <a:close/>
                <a:moveTo>
                  <a:pt x="4247685" y="1632543"/>
                </a:moveTo>
                <a:cubicBezTo>
                  <a:pt x="4237961" y="1632543"/>
                  <a:pt x="4229032" y="1634081"/>
                  <a:pt x="4220896" y="1637157"/>
                </a:cubicBezTo>
                <a:cubicBezTo>
                  <a:pt x="4212760" y="1640232"/>
                  <a:pt x="4205715" y="1644945"/>
                  <a:pt x="4199762" y="1651295"/>
                </a:cubicBezTo>
                <a:cubicBezTo>
                  <a:pt x="4193809" y="1657645"/>
                  <a:pt x="4189170" y="1665657"/>
                  <a:pt x="4185847" y="1675331"/>
                </a:cubicBezTo>
                <a:cubicBezTo>
                  <a:pt x="4182523" y="1685005"/>
                  <a:pt x="4180861" y="1696489"/>
                  <a:pt x="4180861" y="1709785"/>
                </a:cubicBezTo>
                <a:cubicBezTo>
                  <a:pt x="4180861" y="1721294"/>
                  <a:pt x="4182225" y="1731514"/>
                  <a:pt x="4184954" y="1740443"/>
                </a:cubicBezTo>
                <a:cubicBezTo>
                  <a:pt x="4187682" y="1749373"/>
                  <a:pt x="4191725" y="1756938"/>
                  <a:pt x="4197083" y="1763140"/>
                </a:cubicBezTo>
                <a:cubicBezTo>
                  <a:pt x="4202441" y="1769341"/>
                  <a:pt x="4209064" y="1774029"/>
                  <a:pt x="4216952" y="1777204"/>
                </a:cubicBezTo>
                <a:cubicBezTo>
                  <a:pt x="4224840" y="1780379"/>
                  <a:pt x="4233893" y="1781966"/>
                  <a:pt x="4244113" y="1781966"/>
                </a:cubicBezTo>
                <a:cubicBezTo>
                  <a:pt x="4248677" y="1781966"/>
                  <a:pt x="4253117" y="1781570"/>
                  <a:pt x="4257433" y="1780776"/>
                </a:cubicBezTo>
                <a:cubicBezTo>
                  <a:pt x="4261749" y="1779982"/>
                  <a:pt x="4265742" y="1778940"/>
                  <a:pt x="4269414" y="1777650"/>
                </a:cubicBezTo>
                <a:cubicBezTo>
                  <a:pt x="4273085" y="1776361"/>
                  <a:pt x="4276359" y="1774897"/>
                  <a:pt x="4279236" y="1773260"/>
                </a:cubicBezTo>
                <a:cubicBezTo>
                  <a:pt x="4282113" y="1771623"/>
                  <a:pt x="4284148" y="1770234"/>
                  <a:pt x="4285338" y="1769093"/>
                </a:cubicBezTo>
                <a:cubicBezTo>
                  <a:pt x="4286529" y="1767952"/>
                  <a:pt x="4287298" y="1767009"/>
                  <a:pt x="4287645" y="1766265"/>
                </a:cubicBezTo>
                <a:cubicBezTo>
                  <a:pt x="4287992" y="1765521"/>
                  <a:pt x="4288290" y="1764554"/>
                  <a:pt x="4288538" y="1763363"/>
                </a:cubicBezTo>
                <a:cubicBezTo>
                  <a:pt x="4288786" y="1762172"/>
                  <a:pt x="4288984" y="1760709"/>
                  <a:pt x="4289133" y="1758972"/>
                </a:cubicBezTo>
                <a:cubicBezTo>
                  <a:pt x="4289282" y="1757236"/>
                  <a:pt x="4289357" y="1755078"/>
                  <a:pt x="4289357" y="1752498"/>
                </a:cubicBezTo>
                <a:cubicBezTo>
                  <a:pt x="4289357" y="1749224"/>
                  <a:pt x="4289257" y="1746545"/>
                  <a:pt x="4289059" y="1744462"/>
                </a:cubicBezTo>
                <a:cubicBezTo>
                  <a:pt x="4288860" y="1742378"/>
                  <a:pt x="4288587" y="1740667"/>
                  <a:pt x="4288240" y="1739327"/>
                </a:cubicBezTo>
                <a:cubicBezTo>
                  <a:pt x="4287893" y="1737988"/>
                  <a:pt x="4287422" y="1737070"/>
                  <a:pt x="4286826" y="1736574"/>
                </a:cubicBezTo>
                <a:cubicBezTo>
                  <a:pt x="4286231" y="1736078"/>
                  <a:pt x="4285487" y="1735830"/>
                  <a:pt x="4284594" y="1735830"/>
                </a:cubicBezTo>
                <a:cubicBezTo>
                  <a:pt x="4283304" y="1735830"/>
                  <a:pt x="4281717" y="1736599"/>
                  <a:pt x="4279832" y="1738137"/>
                </a:cubicBezTo>
                <a:cubicBezTo>
                  <a:pt x="4277946" y="1739674"/>
                  <a:pt x="4275615" y="1741386"/>
                  <a:pt x="4272837" y="1743271"/>
                </a:cubicBezTo>
                <a:cubicBezTo>
                  <a:pt x="4270058" y="1745156"/>
                  <a:pt x="4266809" y="1746868"/>
                  <a:pt x="4263088" y="1748406"/>
                </a:cubicBezTo>
                <a:cubicBezTo>
                  <a:pt x="4259368" y="1749944"/>
                  <a:pt x="4254928" y="1750713"/>
                  <a:pt x="4249768" y="1750713"/>
                </a:cubicBezTo>
                <a:cubicBezTo>
                  <a:pt x="4244708" y="1750713"/>
                  <a:pt x="4240268" y="1749795"/>
                  <a:pt x="4236448" y="1747959"/>
                </a:cubicBezTo>
                <a:cubicBezTo>
                  <a:pt x="4232628" y="1746124"/>
                  <a:pt x="4229453" y="1743370"/>
                  <a:pt x="4226923" y="1739699"/>
                </a:cubicBezTo>
                <a:cubicBezTo>
                  <a:pt x="4224393" y="1736028"/>
                  <a:pt x="4222483" y="1731464"/>
                  <a:pt x="4221193" y="1726007"/>
                </a:cubicBezTo>
                <a:cubicBezTo>
                  <a:pt x="4219903" y="1720550"/>
                  <a:pt x="4219258" y="1714250"/>
                  <a:pt x="4219258" y="1707106"/>
                </a:cubicBezTo>
                <a:cubicBezTo>
                  <a:pt x="4219258" y="1692620"/>
                  <a:pt x="4221838" y="1681631"/>
                  <a:pt x="4226998" y="1674140"/>
                </a:cubicBezTo>
                <a:cubicBezTo>
                  <a:pt x="4232157" y="1666649"/>
                  <a:pt x="4239598" y="1662904"/>
                  <a:pt x="4249322" y="1662904"/>
                </a:cubicBezTo>
                <a:cubicBezTo>
                  <a:pt x="4254282" y="1662904"/>
                  <a:pt x="4258549" y="1663598"/>
                  <a:pt x="4262121" y="1664988"/>
                </a:cubicBezTo>
                <a:cubicBezTo>
                  <a:pt x="4265693" y="1666377"/>
                  <a:pt x="4268769" y="1667914"/>
                  <a:pt x="4271348" y="1669601"/>
                </a:cubicBezTo>
                <a:cubicBezTo>
                  <a:pt x="4273928" y="1671288"/>
                  <a:pt x="4276160" y="1672826"/>
                  <a:pt x="4278046" y="1674215"/>
                </a:cubicBezTo>
                <a:cubicBezTo>
                  <a:pt x="4279931" y="1675604"/>
                  <a:pt x="4281717" y="1676298"/>
                  <a:pt x="4283403" y="1676298"/>
                </a:cubicBezTo>
                <a:cubicBezTo>
                  <a:pt x="4284991" y="1676298"/>
                  <a:pt x="4286281" y="1675133"/>
                  <a:pt x="4287273" y="1672801"/>
                </a:cubicBezTo>
                <a:cubicBezTo>
                  <a:pt x="4288265" y="1670469"/>
                  <a:pt x="4288761" y="1666426"/>
                  <a:pt x="4288761" y="1660672"/>
                </a:cubicBezTo>
                <a:cubicBezTo>
                  <a:pt x="4288761" y="1658191"/>
                  <a:pt x="4288687" y="1656083"/>
                  <a:pt x="4288538" y="1654346"/>
                </a:cubicBezTo>
                <a:cubicBezTo>
                  <a:pt x="4288389" y="1652610"/>
                  <a:pt x="4288191" y="1651147"/>
                  <a:pt x="4287943" y="1649956"/>
                </a:cubicBezTo>
                <a:cubicBezTo>
                  <a:pt x="4287694" y="1648765"/>
                  <a:pt x="4287347" y="1647798"/>
                  <a:pt x="4286901" y="1647054"/>
                </a:cubicBezTo>
                <a:cubicBezTo>
                  <a:pt x="4286454" y="1646310"/>
                  <a:pt x="4285685" y="1645392"/>
                  <a:pt x="4284594" y="1644300"/>
                </a:cubicBezTo>
                <a:cubicBezTo>
                  <a:pt x="4283503" y="1643209"/>
                  <a:pt x="4281642" y="1641919"/>
                  <a:pt x="4279013" y="1640431"/>
                </a:cubicBezTo>
                <a:cubicBezTo>
                  <a:pt x="4276383" y="1638943"/>
                  <a:pt x="4273407" y="1637603"/>
                  <a:pt x="4270083" y="1636413"/>
                </a:cubicBezTo>
                <a:cubicBezTo>
                  <a:pt x="4266759" y="1635222"/>
                  <a:pt x="4263187" y="1634279"/>
                  <a:pt x="4259368" y="1633585"/>
                </a:cubicBezTo>
                <a:cubicBezTo>
                  <a:pt x="4255548" y="1632890"/>
                  <a:pt x="4251653" y="1632543"/>
                  <a:pt x="4247685" y="1632543"/>
                </a:cubicBezTo>
                <a:close/>
                <a:moveTo>
                  <a:pt x="4512003" y="1632394"/>
                </a:moveTo>
                <a:cubicBezTo>
                  <a:pt x="4503669" y="1632394"/>
                  <a:pt x="4496153" y="1633436"/>
                  <a:pt x="4489456" y="1635520"/>
                </a:cubicBezTo>
                <a:cubicBezTo>
                  <a:pt x="4482759" y="1637603"/>
                  <a:pt x="4477078" y="1640530"/>
                  <a:pt x="4472415" y="1644300"/>
                </a:cubicBezTo>
                <a:cubicBezTo>
                  <a:pt x="4467752" y="1648071"/>
                  <a:pt x="4464180" y="1652610"/>
                  <a:pt x="4461699" y="1657918"/>
                </a:cubicBezTo>
                <a:cubicBezTo>
                  <a:pt x="4459219" y="1663226"/>
                  <a:pt x="4457979" y="1669055"/>
                  <a:pt x="4457979" y="1675405"/>
                </a:cubicBezTo>
                <a:cubicBezTo>
                  <a:pt x="4457979" y="1681656"/>
                  <a:pt x="4458896" y="1687014"/>
                  <a:pt x="4460732" y="1691479"/>
                </a:cubicBezTo>
                <a:cubicBezTo>
                  <a:pt x="4462567" y="1695944"/>
                  <a:pt x="4464998" y="1699764"/>
                  <a:pt x="4468025" y="1702939"/>
                </a:cubicBezTo>
                <a:cubicBezTo>
                  <a:pt x="4471051" y="1706114"/>
                  <a:pt x="4474474" y="1708793"/>
                  <a:pt x="4478294" y="1710975"/>
                </a:cubicBezTo>
                <a:cubicBezTo>
                  <a:pt x="4482114" y="1713158"/>
                  <a:pt x="4486033" y="1715093"/>
                  <a:pt x="4490051" y="1716780"/>
                </a:cubicBezTo>
                <a:cubicBezTo>
                  <a:pt x="4494070" y="1718466"/>
                  <a:pt x="4497989" y="1720004"/>
                  <a:pt x="4501809" y="1721393"/>
                </a:cubicBezTo>
                <a:cubicBezTo>
                  <a:pt x="4505628" y="1722782"/>
                  <a:pt x="4509052" y="1724271"/>
                  <a:pt x="4512078" y="1725858"/>
                </a:cubicBezTo>
                <a:cubicBezTo>
                  <a:pt x="4515104" y="1727446"/>
                  <a:pt x="4517535" y="1729306"/>
                  <a:pt x="4519370" y="1731439"/>
                </a:cubicBezTo>
                <a:cubicBezTo>
                  <a:pt x="4521206" y="1733572"/>
                  <a:pt x="4522124" y="1736127"/>
                  <a:pt x="4522124" y="1739104"/>
                </a:cubicBezTo>
                <a:cubicBezTo>
                  <a:pt x="4522124" y="1741684"/>
                  <a:pt x="4521628" y="1743966"/>
                  <a:pt x="4520635" y="1745950"/>
                </a:cubicBezTo>
                <a:cubicBezTo>
                  <a:pt x="4519643" y="1747934"/>
                  <a:pt x="4518180" y="1749571"/>
                  <a:pt x="4516245" y="1750861"/>
                </a:cubicBezTo>
                <a:cubicBezTo>
                  <a:pt x="4514310" y="1752151"/>
                  <a:pt x="4512028" y="1753143"/>
                  <a:pt x="4509399" y="1753838"/>
                </a:cubicBezTo>
                <a:cubicBezTo>
                  <a:pt x="4506769" y="1754532"/>
                  <a:pt x="4503768" y="1754880"/>
                  <a:pt x="4500395" y="1754880"/>
                </a:cubicBezTo>
                <a:cubicBezTo>
                  <a:pt x="4495037" y="1754880"/>
                  <a:pt x="4490249" y="1754235"/>
                  <a:pt x="4486033" y="1752945"/>
                </a:cubicBezTo>
                <a:cubicBezTo>
                  <a:pt x="4481816" y="1751655"/>
                  <a:pt x="4478120" y="1750266"/>
                  <a:pt x="4474945" y="1748778"/>
                </a:cubicBezTo>
                <a:cubicBezTo>
                  <a:pt x="4471770" y="1747289"/>
                  <a:pt x="4469116" y="1745925"/>
                  <a:pt x="4466983" y="1744685"/>
                </a:cubicBezTo>
                <a:cubicBezTo>
                  <a:pt x="4464850" y="1743445"/>
                  <a:pt x="4463237" y="1742825"/>
                  <a:pt x="4462146" y="1742825"/>
                </a:cubicBezTo>
                <a:cubicBezTo>
                  <a:pt x="4461253" y="1742825"/>
                  <a:pt x="4460509" y="1742998"/>
                  <a:pt x="4459914" y="1743346"/>
                </a:cubicBezTo>
                <a:cubicBezTo>
                  <a:pt x="4459318" y="1743693"/>
                  <a:pt x="4458822" y="1744387"/>
                  <a:pt x="4458425" y="1745429"/>
                </a:cubicBezTo>
                <a:cubicBezTo>
                  <a:pt x="4458028" y="1746471"/>
                  <a:pt x="4457731" y="1747860"/>
                  <a:pt x="4457532" y="1749596"/>
                </a:cubicBezTo>
                <a:cubicBezTo>
                  <a:pt x="4457334" y="1751333"/>
                  <a:pt x="4457235" y="1753639"/>
                  <a:pt x="4457235" y="1756517"/>
                </a:cubicBezTo>
                <a:cubicBezTo>
                  <a:pt x="4457235" y="1760882"/>
                  <a:pt x="4457532" y="1764181"/>
                  <a:pt x="4458128" y="1766414"/>
                </a:cubicBezTo>
                <a:cubicBezTo>
                  <a:pt x="4458723" y="1768646"/>
                  <a:pt x="4459566" y="1770283"/>
                  <a:pt x="4460658" y="1771325"/>
                </a:cubicBezTo>
                <a:cubicBezTo>
                  <a:pt x="4461749" y="1772367"/>
                  <a:pt x="4463485" y="1773483"/>
                  <a:pt x="4465867" y="1774674"/>
                </a:cubicBezTo>
                <a:cubicBezTo>
                  <a:pt x="4468248" y="1775864"/>
                  <a:pt x="4471224" y="1777030"/>
                  <a:pt x="4474796" y="1778171"/>
                </a:cubicBezTo>
                <a:cubicBezTo>
                  <a:pt x="4478368" y="1779312"/>
                  <a:pt x="4482411" y="1780255"/>
                  <a:pt x="4486926" y="1780999"/>
                </a:cubicBezTo>
                <a:cubicBezTo>
                  <a:pt x="4491440" y="1781743"/>
                  <a:pt x="4496178" y="1782115"/>
                  <a:pt x="4501139" y="1782115"/>
                </a:cubicBezTo>
                <a:cubicBezTo>
                  <a:pt x="4509374" y="1782115"/>
                  <a:pt x="4517014" y="1781148"/>
                  <a:pt x="4524058" y="1779213"/>
                </a:cubicBezTo>
                <a:cubicBezTo>
                  <a:pt x="4531103" y="1777278"/>
                  <a:pt x="4537205" y="1774376"/>
                  <a:pt x="4542364" y="1770507"/>
                </a:cubicBezTo>
                <a:cubicBezTo>
                  <a:pt x="4547524" y="1766637"/>
                  <a:pt x="4551517" y="1761825"/>
                  <a:pt x="4554345" y="1756070"/>
                </a:cubicBezTo>
                <a:cubicBezTo>
                  <a:pt x="4557173" y="1750316"/>
                  <a:pt x="4558587" y="1743668"/>
                  <a:pt x="4558587" y="1736127"/>
                </a:cubicBezTo>
                <a:cubicBezTo>
                  <a:pt x="4558587" y="1730075"/>
                  <a:pt x="4557644" y="1724841"/>
                  <a:pt x="4555759" y="1720426"/>
                </a:cubicBezTo>
                <a:cubicBezTo>
                  <a:pt x="4553874" y="1716011"/>
                  <a:pt x="4551393" y="1712216"/>
                  <a:pt x="4548317" y="1709041"/>
                </a:cubicBezTo>
                <a:cubicBezTo>
                  <a:pt x="4545241" y="1705866"/>
                  <a:pt x="4541744" y="1703187"/>
                  <a:pt x="4537825" y="1701004"/>
                </a:cubicBezTo>
                <a:cubicBezTo>
                  <a:pt x="4533906" y="1698821"/>
                  <a:pt x="4529937" y="1696911"/>
                  <a:pt x="4525919" y="1695274"/>
                </a:cubicBezTo>
                <a:cubicBezTo>
                  <a:pt x="4521900" y="1693637"/>
                  <a:pt x="4517932" y="1692124"/>
                  <a:pt x="4514013" y="1690735"/>
                </a:cubicBezTo>
                <a:cubicBezTo>
                  <a:pt x="4510093" y="1689346"/>
                  <a:pt x="4506596" y="1687857"/>
                  <a:pt x="4503520" y="1686270"/>
                </a:cubicBezTo>
                <a:cubicBezTo>
                  <a:pt x="4500444" y="1684682"/>
                  <a:pt x="4497964" y="1682847"/>
                  <a:pt x="4496079" y="1680763"/>
                </a:cubicBezTo>
                <a:cubicBezTo>
                  <a:pt x="4494193" y="1678680"/>
                  <a:pt x="4493251" y="1676100"/>
                  <a:pt x="4493251" y="1673024"/>
                </a:cubicBezTo>
                <a:cubicBezTo>
                  <a:pt x="4493251" y="1671040"/>
                  <a:pt x="4493648" y="1669179"/>
                  <a:pt x="4494442" y="1667443"/>
                </a:cubicBezTo>
                <a:cubicBezTo>
                  <a:pt x="4495235" y="1665707"/>
                  <a:pt x="4496426" y="1664194"/>
                  <a:pt x="4498014" y="1662904"/>
                </a:cubicBezTo>
                <a:cubicBezTo>
                  <a:pt x="4499601" y="1661614"/>
                  <a:pt x="4501635" y="1660622"/>
                  <a:pt x="4504115" y="1659927"/>
                </a:cubicBezTo>
                <a:cubicBezTo>
                  <a:pt x="4506596" y="1659233"/>
                  <a:pt x="4509523" y="1658886"/>
                  <a:pt x="4512896" y="1658886"/>
                </a:cubicBezTo>
                <a:cubicBezTo>
                  <a:pt x="4517659" y="1658886"/>
                  <a:pt x="4521900" y="1659406"/>
                  <a:pt x="4525621" y="1660448"/>
                </a:cubicBezTo>
                <a:cubicBezTo>
                  <a:pt x="4529342" y="1661490"/>
                  <a:pt x="4532616" y="1662606"/>
                  <a:pt x="4535444" y="1663797"/>
                </a:cubicBezTo>
                <a:cubicBezTo>
                  <a:pt x="4538272" y="1664988"/>
                  <a:pt x="4540628" y="1666104"/>
                  <a:pt x="4542513" y="1667146"/>
                </a:cubicBezTo>
                <a:cubicBezTo>
                  <a:pt x="4544398" y="1668187"/>
                  <a:pt x="4545787" y="1668708"/>
                  <a:pt x="4546680" y="1668708"/>
                </a:cubicBezTo>
                <a:cubicBezTo>
                  <a:pt x="4547474" y="1668708"/>
                  <a:pt x="4548169" y="1668535"/>
                  <a:pt x="4548764" y="1668187"/>
                </a:cubicBezTo>
                <a:cubicBezTo>
                  <a:pt x="4549359" y="1667840"/>
                  <a:pt x="4549830" y="1667170"/>
                  <a:pt x="4550178" y="1666178"/>
                </a:cubicBezTo>
                <a:cubicBezTo>
                  <a:pt x="4550525" y="1665186"/>
                  <a:pt x="4550773" y="1663846"/>
                  <a:pt x="4550922" y="1662160"/>
                </a:cubicBezTo>
                <a:cubicBezTo>
                  <a:pt x="4551071" y="1660473"/>
                  <a:pt x="4551145" y="1658290"/>
                  <a:pt x="4551145" y="1655611"/>
                </a:cubicBezTo>
                <a:cubicBezTo>
                  <a:pt x="4551145" y="1653329"/>
                  <a:pt x="4551071" y="1651419"/>
                  <a:pt x="4550922" y="1649881"/>
                </a:cubicBezTo>
                <a:cubicBezTo>
                  <a:pt x="4550773" y="1648344"/>
                  <a:pt x="4550599" y="1647054"/>
                  <a:pt x="4550401" y="1646012"/>
                </a:cubicBezTo>
                <a:cubicBezTo>
                  <a:pt x="4550203" y="1644970"/>
                  <a:pt x="4549905" y="1644077"/>
                  <a:pt x="4549508" y="1643333"/>
                </a:cubicBezTo>
                <a:cubicBezTo>
                  <a:pt x="4549111" y="1642589"/>
                  <a:pt x="4548441" y="1641845"/>
                  <a:pt x="4547499" y="1641101"/>
                </a:cubicBezTo>
                <a:cubicBezTo>
                  <a:pt x="4546556" y="1640356"/>
                  <a:pt x="4544994" y="1639464"/>
                  <a:pt x="4542811" y="1638422"/>
                </a:cubicBezTo>
                <a:cubicBezTo>
                  <a:pt x="4540628" y="1637380"/>
                  <a:pt x="4537949" y="1636413"/>
                  <a:pt x="4534774" y="1635520"/>
                </a:cubicBezTo>
                <a:cubicBezTo>
                  <a:pt x="4531599" y="1634627"/>
                  <a:pt x="4528052" y="1633882"/>
                  <a:pt x="4524133" y="1633287"/>
                </a:cubicBezTo>
                <a:cubicBezTo>
                  <a:pt x="4520214" y="1632692"/>
                  <a:pt x="4516171" y="1632394"/>
                  <a:pt x="4512003" y="1632394"/>
                </a:cubicBezTo>
                <a:close/>
                <a:moveTo>
                  <a:pt x="4372700" y="1632394"/>
                </a:moveTo>
                <a:cubicBezTo>
                  <a:pt x="4362183" y="1632394"/>
                  <a:pt x="4352732" y="1634130"/>
                  <a:pt x="4344349" y="1637603"/>
                </a:cubicBezTo>
                <a:cubicBezTo>
                  <a:pt x="4335964" y="1641076"/>
                  <a:pt x="4328845" y="1646111"/>
                  <a:pt x="4322992" y="1652709"/>
                </a:cubicBezTo>
                <a:cubicBezTo>
                  <a:pt x="4317138" y="1659307"/>
                  <a:pt x="4312673" y="1667344"/>
                  <a:pt x="4309597" y="1676819"/>
                </a:cubicBezTo>
                <a:cubicBezTo>
                  <a:pt x="4306521" y="1686295"/>
                  <a:pt x="4304983" y="1696936"/>
                  <a:pt x="4304983" y="1708743"/>
                </a:cubicBezTo>
                <a:cubicBezTo>
                  <a:pt x="4304983" y="1721145"/>
                  <a:pt x="4306447" y="1731960"/>
                  <a:pt x="4309374" y="1741188"/>
                </a:cubicBezTo>
                <a:cubicBezTo>
                  <a:pt x="4312301" y="1750415"/>
                  <a:pt x="4316741" y="1758055"/>
                  <a:pt x="4322694" y="1764107"/>
                </a:cubicBezTo>
                <a:cubicBezTo>
                  <a:pt x="4328647" y="1770159"/>
                  <a:pt x="4336064" y="1774674"/>
                  <a:pt x="4344944" y="1777650"/>
                </a:cubicBezTo>
                <a:cubicBezTo>
                  <a:pt x="4353824" y="1780627"/>
                  <a:pt x="4364167" y="1782115"/>
                  <a:pt x="4375974" y="1782115"/>
                </a:cubicBezTo>
                <a:cubicBezTo>
                  <a:pt x="4382523" y="1782115"/>
                  <a:pt x="4388674" y="1781693"/>
                  <a:pt x="4394429" y="1780850"/>
                </a:cubicBezTo>
                <a:cubicBezTo>
                  <a:pt x="4400184" y="1780007"/>
                  <a:pt x="4405294" y="1779015"/>
                  <a:pt x="4409758" y="1777874"/>
                </a:cubicBezTo>
                <a:cubicBezTo>
                  <a:pt x="4414223" y="1776733"/>
                  <a:pt x="4417894" y="1775567"/>
                  <a:pt x="4420772" y="1774376"/>
                </a:cubicBezTo>
                <a:cubicBezTo>
                  <a:pt x="4423649" y="1773186"/>
                  <a:pt x="4425410" y="1772243"/>
                  <a:pt x="4426055" y="1771548"/>
                </a:cubicBezTo>
                <a:cubicBezTo>
                  <a:pt x="4426700" y="1770854"/>
                  <a:pt x="4427221" y="1770135"/>
                  <a:pt x="4427618" y="1769390"/>
                </a:cubicBezTo>
                <a:cubicBezTo>
                  <a:pt x="4428015" y="1768646"/>
                  <a:pt x="4428312" y="1767728"/>
                  <a:pt x="4428511" y="1766637"/>
                </a:cubicBezTo>
                <a:cubicBezTo>
                  <a:pt x="4428709" y="1765546"/>
                  <a:pt x="4428858" y="1764231"/>
                  <a:pt x="4428957" y="1762693"/>
                </a:cubicBezTo>
                <a:cubicBezTo>
                  <a:pt x="4429056" y="1761155"/>
                  <a:pt x="4429106" y="1759295"/>
                  <a:pt x="4429106" y="1757112"/>
                </a:cubicBezTo>
                <a:cubicBezTo>
                  <a:pt x="4429106" y="1754632"/>
                  <a:pt x="4429032" y="1752573"/>
                  <a:pt x="4428883" y="1750936"/>
                </a:cubicBezTo>
                <a:cubicBezTo>
                  <a:pt x="4428734" y="1749299"/>
                  <a:pt x="4428461" y="1748034"/>
                  <a:pt x="4428064" y="1747141"/>
                </a:cubicBezTo>
                <a:cubicBezTo>
                  <a:pt x="4427667" y="1746248"/>
                  <a:pt x="4427171" y="1745628"/>
                  <a:pt x="4426576" y="1745280"/>
                </a:cubicBezTo>
                <a:cubicBezTo>
                  <a:pt x="4425981" y="1744933"/>
                  <a:pt x="4425237" y="1744759"/>
                  <a:pt x="4424344" y="1744759"/>
                </a:cubicBezTo>
                <a:cubicBezTo>
                  <a:pt x="4422855" y="1744759"/>
                  <a:pt x="4420921" y="1745231"/>
                  <a:pt x="4418539" y="1746173"/>
                </a:cubicBezTo>
                <a:cubicBezTo>
                  <a:pt x="4416158" y="1747116"/>
                  <a:pt x="4413157" y="1748158"/>
                  <a:pt x="4409535" y="1749299"/>
                </a:cubicBezTo>
                <a:cubicBezTo>
                  <a:pt x="4405914" y="1750440"/>
                  <a:pt x="4401622" y="1751481"/>
                  <a:pt x="4396662" y="1752424"/>
                </a:cubicBezTo>
                <a:cubicBezTo>
                  <a:pt x="4391701" y="1753367"/>
                  <a:pt x="4385946" y="1753838"/>
                  <a:pt x="4379398" y="1753838"/>
                </a:cubicBezTo>
                <a:cubicBezTo>
                  <a:pt x="4372948" y="1753838"/>
                  <a:pt x="4367417" y="1752995"/>
                  <a:pt x="4362803" y="1751308"/>
                </a:cubicBezTo>
                <a:cubicBezTo>
                  <a:pt x="4358190" y="1749621"/>
                  <a:pt x="4354419" y="1747165"/>
                  <a:pt x="4351492" y="1743941"/>
                </a:cubicBezTo>
                <a:cubicBezTo>
                  <a:pt x="4348565" y="1740716"/>
                  <a:pt x="4346432" y="1736797"/>
                  <a:pt x="4345093" y="1732183"/>
                </a:cubicBezTo>
                <a:cubicBezTo>
                  <a:pt x="4343753" y="1727570"/>
                  <a:pt x="4343083" y="1722435"/>
                  <a:pt x="4343083" y="1716780"/>
                </a:cubicBezTo>
                <a:lnTo>
                  <a:pt x="4423897" y="1716780"/>
                </a:lnTo>
                <a:cubicBezTo>
                  <a:pt x="4427469" y="1716780"/>
                  <a:pt x="4430272" y="1715688"/>
                  <a:pt x="4432306" y="1713505"/>
                </a:cubicBezTo>
                <a:cubicBezTo>
                  <a:pt x="4434340" y="1711323"/>
                  <a:pt x="4435357" y="1707949"/>
                  <a:pt x="4435357" y="1703385"/>
                </a:cubicBezTo>
                <a:lnTo>
                  <a:pt x="4435357" y="1697432"/>
                </a:lnTo>
                <a:cubicBezTo>
                  <a:pt x="4435357" y="1688105"/>
                  <a:pt x="4434166" y="1679473"/>
                  <a:pt x="4431785" y="1671536"/>
                </a:cubicBezTo>
                <a:cubicBezTo>
                  <a:pt x="4429404" y="1663598"/>
                  <a:pt x="4425683" y="1656728"/>
                  <a:pt x="4420623" y="1650923"/>
                </a:cubicBezTo>
                <a:cubicBezTo>
                  <a:pt x="4415563" y="1645119"/>
                  <a:pt x="4409089" y="1640580"/>
                  <a:pt x="4401201" y="1637305"/>
                </a:cubicBezTo>
                <a:cubicBezTo>
                  <a:pt x="4393313" y="1634031"/>
                  <a:pt x="4383813" y="1632394"/>
                  <a:pt x="4372700" y="1632394"/>
                </a:cubicBezTo>
                <a:close/>
                <a:moveTo>
                  <a:pt x="4105107" y="1632394"/>
                </a:moveTo>
                <a:cubicBezTo>
                  <a:pt x="4096872" y="1632394"/>
                  <a:pt x="4088959" y="1634378"/>
                  <a:pt x="4081369" y="1638347"/>
                </a:cubicBezTo>
                <a:cubicBezTo>
                  <a:pt x="4073779" y="1642316"/>
                  <a:pt x="4066313" y="1648269"/>
                  <a:pt x="4058971" y="1656207"/>
                </a:cubicBezTo>
                <a:lnTo>
                  <a:pt x="4058971" y="1640877"/>
                </a:lnTo>
                <a:cubicBezTo>
                  <a:pt x="4058971" y="1639885"/>
                  <a:pt x="4058722" y="1639017"/>
                  <a:pt x="4058226" y="1638273"/>
                </a:cubicBezTo>
                <a:cubicBezTo>
                  <a:pt x="4057730" y="1637529"/>
                  <a:pt x="4056912" y="1636909"/>
                  <a:pt x="4055771" y="1636413"/>
                </a:cubicBezTo>
                <a:cubicBezTo>
                  <a:pt x="4054630" y="1635916"/>
                  <a:pt x="4053017" y="1635544"/>
                  <a:pt x="4050934" y="1635296"/>
                </a:cubicBezTo>
                <a:cubicBezTo>
                  <a:pt x="4048850" y="1635048"/>
                  <a:pt x="4046221" y="1634924"/>
                  <a:pt x="4043046" y="1634924"/>
                </a:cubicBezTo>
                <a:cubicBezTo>
                  <a:pt x="4039970" y="1634924"/>
                  <a:pt x="4037415" y="1635048"/>
                  <a:pt x="4035381" y="1635296"/>
                </a:cubicBezTo>
                <a:cubicBezTo>
                  <a:pt x="4033347" y="1635544"/>
                  <a:pt x="4031685" y="1635916"/>
                  <a:pt x="4030396" y="1636413"/>
                </a:cubicBezTo>
                <a:cubicBezTo>
                  <a:pt x="4029106" y="1636909"/>
                  <a:pt x="4028213" y="1637529"/>
                  <a:pt x="4027717" y="1638273"/>
                </a:cubicBezTo>
                <a:cubicBezTo>
                  <a:pt x="4027221" y="1639017"/>
                  <a:pt x="4026973" y="1639885"/>
                  <a:pt x="4026973" y="1640877"/>
                </a:cubicBezTo>
                <a:lnTo>
                  <a:pt x="4026973" y="1773632"/>
                </a:lnTo>
                <a:cubicBezTo>
                  <a:pt x="4026973" y="1774624"/>
                  <a:pt x="4027270" y="1775492"/>
                  <a:pt x="4027865" y="1776237"/>
                </a:cubicBezTo>
                <a:cubicBezTo>
                  <a:pt x="4028461" y="1776981"/>
                  <a:pt x="4029478" y="1777601"/>
                  <a:pt x="4030916" y="1778097"/>
                </a:cubicBezTo>
                <a:cubicBezTo>
                  <a:pt x="4032355" y="1778593"/>
                  <a:pt x="4034265" y="1778965"/>
                  <a:pt x="4036646" y="1779213"/>
                </a:cubicBezTo>
                <a:cubicBezTo>
                  <a:pt x="4039028" y="1779461"/>
                  <a:pt x="4042054" y="1779585"/>
                  <a:pt x="4045725" y="1779585"/>
                </a:cubicBezTo>
                <a:cubicBezTo>
                  <a:pt x="4049396" y="1779585"/>
                  <a:pt x="4052422" y="1779461"/>
                  <a:pt x="4054803" y="1779213"/>
                </a:cubicBezTo>
                <a:cubicBezTo>
                  <a:pt x="4057185" y="1778965"/>
                  <a:pt x="4059095" y="1778593"/>
                  <a:pt x="4060533" y="1778097"/>
                </a:cubicBezTo>
                <a:cubicBezTo>
                  <a:pt x="4061972" y="1777601"/>
                  <a:pt x="4062989" y="1776981"/>
                  <a:pt x="4063584" y="1776237"/>
                </a:cubicBezTo>
                <a:cubicBezTo>
                  <a:pt x="4064180" y="1775492"/>
                  <a:pt x="4064477" y="1774624"/>
                  <a:pt x="4064477" y="1773632"/>
                </a:cubicBezTo>
                <a:lnTo>
                  <a:pt x="4064477" y="1685377"/>
                </a:lnTo>
                <a:cubicBezTo>
                  <a:pt x="4069736" y="1678729"/>
                  <a:pt x="4074796" y="1673669"/>
                  <a:pt x="4079658" y="1670197"/>
                </a:cubicBezTo>
                <a:cubicBezTo>
                  <a:pt x="4084519" y="1666724"/>
                  <a:pt x="4089332" y="1664988"/>
                  <a:pt x="4094094" y="1664988"/>
                </a:cubicBezTo>
                <a:cubicBezTo>
                  <a:pt x="4097864" y="1664988"/>
                  <a:pt x="4101163" y="1665707"/>
                  <a:pt x="4103991" y="1667146"/>
                </a:cubicBezTo>
                <a:cubicBezTo>
                  <a:pt x="4106819" y="1668584"/>
                  <a:pt x="4109126" y="1670618"/>
                  <a:pt x="4110912" y="1673247"/>
                </a:cubicBezTo>
                <a:cubicBezTo>
                  <a:pt x="4112698" y="1675877"/>
                  <a:pt x="4114062" y="1679027"/>
                  <a:pt x="4115004" y="1682698"/>
                </a:cubicBezTo>
                <a:cubicBezTo>
                  <a:pt x="4115947" y="1686369"/>
                  <a:pt x="4116418" y="1691429"/>
                  <a:pt x="4116418" y="1697879"/>
                </a:cubicBezTo>
                <a:lnTo>
                  <a:pt x="4116418" y="1773632"/>
                </a:lnTo>
                <a:cubicBezTo>
                  <a:pt x="4116418" y="1774624"/>
                  <a:pt x="4116716" y="1775492"/>
                  <a:pt x="4117311" y="1776237"/>
                </a:cubicBezTo>
                <a:cubicBezTo>
                  <a:pt x="4117907" y="1776981"/>
                  <a:pt x="4118899" y="1777601"/>
                  <a:pt x="4120288" y="1778097"/>
                </a:cubicBezTo>
                <a:cubicBezTo>
                  <a:pt x="4121677" y="1778593"/>
                  <a:pt x="4123587" y="1778965"/>
                  <a:pt x="4126018" y="1779213"/>
                </a:cubicBezTo>
                <a:cubicBezTo>
                  <a:pt x="4128448" y="1779461"/>
                  <a:pt x="4131499" y="1779585"/>
                  <a:pt x="4135171" y="1779585"/>
                </a:cubicBezTo>
                <a:cubicBezTo>
                  <a:pt x="4138742" y="1779585"/>
                  <a:pt x="4141744" y="1779461"/>
                  <a:pt x="4144175" y="1779213"/>
                </a:cubicBezTo>
                <a:cubicBezTo>
                  <a:pt x="4146605" y="1778965"/>
                  <a:pt x="4148516" y="1778593"/>
                  <a:pt x="4149905" y="1778097"/>
                </a:cubicBezTo>
                <a:cubicBezTo>
                  <a:pt x="4151294" y="1777601"/>
                  <a:pt x="4152286" y="1776981"/>
                  <a:pt x="4152881" y="1776237"/>
                </a:cubicBezTo>
                <a:cubicBezTo>
                  <a:pt x="4153476" y="1775492"/>
                  <a:pt x="4153774" y="1774624"/>
                  <a:pt x="4153774" y="1773632"/>
                </a:cubicBezTo>
                <a:lnTo>
                  <a:pt x="4153774" y="1691628"/>
                </a:lnTo>
                <a:cubicBezTo>
                  <a:pt x="4153774" y="1682003"/>
                  <a:pt x="4152931" y="1673768"/>
                  <a:pt x="4151244" y="1666922"/>
                </a:cubicBezTo>
                <a:cubicBezTo>
                  <a:pt x="4149557" y="1660076"/>
                  <a:pt x="4146804" y="1654098"/>
                  <a:pt x="4142984" y="1648989"/>
                </a:cubicBezTo>
                <a:cubicBezTo>
                  <a:pt x="4139164" y="1643879"/>
                  <a:pt x="4134154" y="1639836"/>
                  <a:pt x="4127952" y="1636859"/>
                </a:cubicBezTo>
                <a:cubicBezTo>
                  <a:pt x="4121751" y="1633882"/>
                  <a:pt x="4114136" y="1632394"/>
                  <a:pt x="4105107" y="1632394"/>
                </a:cubicBezTo>
                <a:close/>
                <a:moveTo>
                  <a:pt x="3934550" y="1632394"/>
                </a:moveTo>
                <a:cubicBezTo>
                  <a:pt x="3924033" y="1632394"/>
                  <a:pt x="3914582" y="1634130"/>
                  <a:pt x="3906199" y="1637603"/>
                </a:cubicBezTo>
                <a:cubicBezTo>
                  <a:pt x="3897815" y="1641076"/>
                  <a:pt x="3890696" y="1646111"/>
                  <a:pt x="3884842" y="1652709"/>
                </a:cubicBezTo>
                <a:cubicBezTo>
                  <a:pt x="3878988" y="1659307"/>
                  <a:pt x="3874523" y="1667344"/>
                  <a:pt x="3871447" y="1676819"/>
                </a:cubicBezTo>
                <a:cubicBezTo>
                  <a:pt x="3868371" y="1686295"/>
                  <a:pt x="3866834" y="1696936"/>
                  <a:pt x="3866834" y="1708743"/>
                </a:cubicBezTo>
                <a:cubicBezTo>
                  <a:pt x="3866834" y="1721145"/>
                  <a:pt x="3868297" y="1731960"/>
                  <a:pt x="3871224" y="1741188"/>
                </a:cubicBezTo>
                <a:cubicBezTo>
                  <a:pt x="3874151" y="1750415"/>
                  <a:pt x="3878591" y="1758055"/>
                  <a:pt x="3884544" y="1764107"/>
                </a:cubicBezTo>
                <a:cubicBezTo>
                  <a:pt x="3890497" y="1770159"/>
                  <a:pt x="3897914" y="1774674"/>
                  <a:pt x="3906794" y="1777650"/>
                </a:cubicBezTo>
                <a:cubicBezTo>
                  <a:pt x="3915674" y="1780627"/>
                  <a:pt x="3926017" y="1782115"/>
                  <a:pt x="3937824" y="1782115"/>
                </a:cubicBezTo>
                <a:cubicBezTo>
                  <a:pt x="3944373" y="1782115"/>
                  <a:pt x="3950524" y="1781693"/>
                  <a:pt x="3956279" y="1780850"/>
                </a:cubicBezTo>
                <a:cubicBezTo>
                  <a:pt x="3962034" y="1780007"/>
                  <a:pt x="3967144" y="1779015"/>
                  <a:pt x="3971608" y="1777874"/>
                </a:cubicBezTo>
                <a:cubicBezTo>
                  <a:pt x="3976073" y="1776733"/>
                  <a:pt x="3979744" y="1775567"/>
                  <a:pt x="3982622" y="1774376"/>
                </a:cubicBezTo>
                <a:cubicBezTo>
                  <a:pt x="3985499" y="1773186"/>
                  <a:pt x="3987260" y="1772243"/>
                  <a:pt x="3987905" y="1771548"/>
                </a:cubicBezTo>
                <a:cubicBezTo>
                  <a:pt x="3988550" y="1770854"/>
                  <a:pt x="3989071" y="1770135"/>
                  <a:pt x="3989468" y="1769390"/>
                </a:cubicBezTo>
                <a:cubicBezTo>
                  <a:pt x="3989865" y="1768646"/>
                  <a:pt x="3990162" y="1767728"/>
                  <a:pt x="3990361" y="1766637"/>
                </a:cubicBezTo>
                <a:cubicBezTo>
                  <a:pt x="3990559" y="1765546"/>
                  <a:pt x="3990708" y="1764231"/>
                  <a:pt x="3990807" y="1762693"/>
                </a:cubicBezTo>
                <a:cubicBezTo>
                  <a:pt x="3990907" y="1761155"/>
                  <a:pt x="3990956" y="1759295"/>
                  <a:pt x="3990956" y="1757112"/>
                </a:cubicBezTo>
                <a:cubicBezTo>
                  <a:pt x="3990956" y="1754632"/>
                  <a:pt x="3990882" y="1752573"/>
                  <a:pt x="3990733" y="1750936"/>
                </a:cubicBezTo>
                <a:cubicBezTo>
                  <a:pt x="3990584" y="1749299"/>
                  <a:pt x="3990311" y="1748034"/>
                  <a:pt x="3989914" y="1747141"/>
                </a:cubicBezTo>
                <a:cubicBezTo>
                  <a:pt x="3989517" y="1746248"/>
                  <a:pt x="3989021" y="1745628"/>
                  <a:pt x="3988426" y="1745280"/>
                </a:cubicBezTo>
                <a:cubicBezTo>
                  <a:pt x="3987831" y="1744933"/>
                  <a:pt x="3987087" y="1744759"/>
                  <a:pt x="3986194" y="1744759"/>
                </a:cubicBezTo>
                <a:cubicBezTo>
                  <a:pt x="3984705" y="1744759"/>
                  <a:pt x="3982771" y="1745231"/>
                  <a:pt x="3980389" y="1746173"/>
                </a:cubicBezTo>
                <a:cubicBezTo>
                  <a:pt x="3978008" y="1747116"/>
                  <a:pt x="3975007" y="1748158"/>
                  <a:pt x="3971385" y="1749299"/>
                </a:cubicBezTo>
                <a:cubicBezTo>
                  <a:pt x="3967764" y="1750440"/>
                  <a:pt x="3963472" y="1751481"/>
                  <a:pt x="3958512" y="1752424"/>
                </a:cubicBezTo>
                <a:cubicBezTo>
                  <a:pt x="3953551" y="1753367"/>
                  <a:pt x="3947796" y="1753838"/>
                  <a:pt x="3941248" y="1753838"/>
                </a:cubicBezTo>
                <a:cubicBezTo>
                  <a:pt x="3934798" y="1753838"/>
                  <a:pt x="3929267" y="1752995"/>
                  <a:pt x="3924653" y="1751308"/>
                </a:cubicBezTo>
                <a:cubicBezTo>
                  <a:pt x="3920040" y="1749621"/>
                  <a:pt x="3916269" y="1747165"/>
                  <a:pt x="3913342" y="1743941"/>
                </a:cubicBezTo>
                <a:cubicBezTo>
                  <a:pt x="3910415" y="1740716"/>
                  <a:pt x="3908282" y="1736797"/>
                  <a:pt x="3906943" y="1732183"/>
                </a:cubicBezTo>
                <a:cubicBezTo>
                  <a:pt x="3905603" y="1727570"/>
                  <a:pt x="3904933" y="1722435"/>
                  <a:pt x="3904933" y="1716780"/>
                </a:cubicBezTo>
                <a:lnTo>
                  <a:pt x="3985747" y="1716780"/>
                </a:lnTo>
                <a:cubicBezTo>
                  <a:pt x="3989319" y="1716780"/>
                  <a:pt x="3992122" y="1715688"/>
                  <a:pt x="3994156" y="1713505"/>
                </a:cubicBezTo>
                <a:cubicBezTo>
                  <a:pt x="3996190" y="1711323"/>
                  <a:pt x="3997207" y="1707949"/>
                  <a:pt x="3997207" y="1703385"/>
                </a:cubicBezTo>
                <a:lnTo>
                  <a:pt x="3997207" y="1697432"/>
                </a:lnTo>
                <a:cubicBezTo>
                  <a:pt x="3997207" y="1688105"/>
                  <a:pt x="3996016" y="1679473"/>
                  <a:pt x="3993635" y="1671536"/>
                </a:cubicBezTo>
                <a:cubicBezTo>
                  <a:pt x="3991254" y="1663598"/>
                  <a:pt x="3987533" y="1656728"/>
                  <a:pt x="3982473" y="1650923"/>
                </a:cubicBezTo>
                <a:cubicBezTo>
                  <a:pt x="3977413" y="1645119"/>
                  <a:pt x="3970939" y="1640580"/>
                  <a:pt x="3963051" y="1637305"/>
                </a:cubicBezTo>
                <a:cubicBezTo>
                  <a:pt x="3955163" y="1634031"/>
                  <a:pt x="3945663" y="1632394"/>
                  <a:pt x="3934550" y="1632394"/>
                </a:cubicBezTo>
                <a:close/>
                <a:moveTo>
                  <a:pt x="3686007" y="1632394"/>
                </a:moveTo>
                <a:cubicBezTo>
                  <a:pt x="3677772" y="1632394"/>
                  <a:pt x="3669860" y="1634378"/>
                  <a:pt x="3662269" y="1638347"/>
                </a:cubicBezTo>
                <a:cubicBezTo>
                  <a:pt x="3654679" y="1642316"/>
                  <a:pt x="3647213" y="1648269"/>
                  <a:pt x="3639871" y="1656207"/>
                </a:cubicBezTo>
                <a:lnTo>
                  <a:pt x="3639871" y="1640877"/>
                </a:lnTo>
                <a:cubicBezTo>
                  <a:pt x="3639871" y="1639885"/>
                  <a:pt x="3639623" y="1639017"/>
                  <a:pt x="3639126" y="1638273"/>
                </a:cubicBezTo>
                <a:cubicBezTo>
                  <a:pt x="3638630" y="1637529"/>
                  <a:pt x="3637812" y="1636909"/>
                  <a:pt x="3636671" y="1636413"/>
                </a:cubicBezTo>
                <a:cubicBezTo>
                  <a:pt x="3635530" y="1635916"/>
                  <a:pt x="3633918" y="1635544"/>
                  <a:pt x="3631834" y="1635296"/>
                </a:cubicBezTo>
                <a:cubicBezTo>
                  <a:pt x="3629750" y="1635048"/>
                  <a:pt x="3627121" y="1634924"/>
                  <a:pt x="3623946" y="1634924"/>
                </a:cubicBezTo>
                <a:cubicBezTo>
                  <a:pt x="3620870" y="1634924"/>
                  <a:pt x="3618315" y="1635048"/>
                  <a:pt x="3616281" y="1635296"/>
                </a:cubicBezTo>
                <a:cubicBezTo>
                  <a:pt x="3614247" y="1635544"/>
                  <a:pt x="3612586" y="1635916"/>
                  <a:pt x="3611296" y="1636413"/>
                </a:cubicBezTo>
                <a:cubicBezTo>
                  <a:pt x="3610006" y="1636909"/>
                  <a:pt x="3609113" y="1637529"/>
                  <a:pt x="3608617" y="1638273"/>
                </a:cubicBezTo>
                <a:cubicBezTo>
                  <a:pt x="3608121" y="1639017"/>
                  <a:pt x="3607873" y="1639885"/>
                  <a:pt x="3607873" y="1640877"/>
                </a:cubicBezTo>
                <a:lnTo>
                  <a:pt x="3607873" y="1773632"/>
                </a:lnTo>
                <a:cubicBezTo>
                  <a:pt x="3607873" y="1774624"/>
                  <a:pt x="3608170" y="1775492"/>
                  <a:pt x="3608766" y="1776237"/>
                </a:cubicBezTo>
                <a:cubicBezTo>
                  <a:pt x="3609361" y="1776981"/>
                  <a:pt x="3610378" y="1777601"/>
                  <a:pt x="3611817" y="1778097"/>
                </a:cubicBezTo>
                <a:cubicBezTo>
                  <a:pt x="3613255" y="1778593"/>
                  <a:pt x="3615165" y="1778965"/>
                  <a:pt x="3617546" y="1779213"/>
                </a:cubicBezTo>
                <a:cubicBezTo>
                  <a:pt x="3619928" y="1779461"/>
                  <a:pt x="3622954" y="1779585"/>
                  <a:pt x="3626625" y="1779585"/>
                </a:cubicBezTo>
                <a:cubicBezTo>
                  <a:pt x="3630296" y="1779585"/>
                  <a:pt x="3633322" y="1779461"/>
                  <a:pt x="3635703" y="1779213"/>
                </a:cubicBezTo>
                <a:cubicBezTo>
                  <a:pt x="3638085" y="1778965"/>
                  <a:pt x="3639995" y="1778593"/>
                  <a:pt x="3641433" y="1778097"/>
                </a:cubicBezTo>
                <a:cubicBezTo>
                  <a:pt x="3642872" y="1777601"/>
                  <a:pt x="3643889" y="1776981"/>
                  <a:pt x="3644484" y="1776237"/>
                </a:cubicBezTo>
                <a:cubicBezTo>
                  <a:pt x="3645080" y="1775492"/>
                  <a:pt x="3645377" y="1774624"/>
                  <a:pt x="3645377" y="1773632"/>
                </a:cubicBezTo>
                <a:lnTo>
                  <a:pt x="3645377" y="1685377"/>
                </a:lnTo>
                <a:cubicBezTo>
                  <a:pt x="3650636" y="1678729"/>
                  <a:pt x="3655696" y="1673669"/>
                  <a:pt x="3660558" y="1670197"/>
                </a:cubicBezTo>
                <a:cubicBezTo>
                  <a:pt x="3665420" y="1666724"/>
                  <a:pt x="3670232" y="1664988"/>
                  <a:pt x="3674994" y="1664988"/>
                </a:cubicBezTo>
                <a:cubicBezTo>
                  <a:pt x="3678764" y="1664988"/>
                  <a:pt x="3682063" y="1665707"/>
                  <a:pt x="3684891" y="1667146"/>
                </a:cubicBezTo>
                <a:cubicBezTo>
                  <a:pt x="3687719" y="1668584"/>
                  <a:pt x="3690026" y="1670618"/>
                  <a:pt x="3691812" y="1673247"/>
                </a:cubicBezTo>
                <a:cubicBezTo>
                  <a:pt x="3693598" y="1675877"/>
                  <a:pt x="3694962" y="1679027"/>
                  <a:pt x="3695904" y="1682698"/>
                </a:cubicBezTo>
                <a:cubicBezTo>
                  <a:pt x="3696847" y="1686369"/>
                  <a:pt x="3697318" y="1691429"/>
                  <a:pt x="3697318" y="1697879"/>
                </a:cubicBezTo>
                <a:lnTo>
                  <a:pt x="3697318" y="1773632"/>
                </a:lnTo>
                <a:cubicBezTo>
                  <a:pt x="3697318" y="1774624"/>
                  <a:pt x="3697616" y="1775492"/>
                  <a:pt x="3698211" y="1776237"/>
                </a:cubicBezTo>
                <a:cubicBezTo>
                  <a:pt x="3698807" y="1776981"/>
                  <a:pt x="3699799" y="1777601"/>
                  <a:pt x="3701188" y="1778097"/>
                </a:cubicBezTo>
                <a:cubicBezTo>
                  <a:pt x="3702577" y="1778593"/>
                  <a:pt x="3704487" y="1778965"/>
                  <a:pt x="3706918" y="1779213"/>
                </a:cubicBezTo>
                <a:cubicBezTo>
                  <a:pt x="3709349" y="1779461"/>
                  <a:pt x="3712399" y="1779585"/>
                  <a:pt x="3716071" y="1779585"/>
                </a:cubicBezTo>
                <a:cubicBezTo>
                  <a:pt x="3719643" y="1779585"/>
                  <a:pt x="3722644" y="1779461"/>
                  <a:pt x="3725075" y="1779213"/>
                </a:cubicBezTo>
                <a:cubicBezTo>
                  <a:pt x="3727506" y="1778965"/>
                  <a:pt x="3729416" y="1778593"/>
                  <a:pt x="3730805" y="1778097"/>
                </a:cubicBezTo>
                <a:cubicBezTo>
                  <a:pt x="3732194" y="1777601"/>
                  <a:pt x="3733186" y="1776981"/>
                  <a:pt x="3733781" y="1776237"/>
                </a:cubicBezTo>
                <a:cubicBezTo>
                  <a:pt x="3734376" y="1775492"/>
                  <a:pt x="3734674" y="1774624"/>
                  <a:pt x="3734674" y="1773632"/>
                </a:cubicBezTo>
                <a:lnTo>
                  <a:pt x="3734674" y="1691628"/>
                </a:lnTo>
                <a:cubicBezTo>
                  <a:pt x="3734674" y="1682003"/>
                  <a:pt x="3733831" y="1673768"/>
                  <a:pt x="3732144" y="1666922"/>
                </a:cubicBezTo>
                <a:cubicBezTo>
                  <a:pt x="3730457" y="1660076"/>
                  <a:pt x="3727704" y="1654098"/>
                  <a:pt x="3723884" y="1648989"/>
                </a:cubicBezTo>
                <a:cubicBezTo>
                  <a:pt x="3720064" y="1643879"/>
                  <a:pt x="3715054" y="1639836"/>
                  <a:pt x="3708852" y="1636859"/>
                </a:cubicBezTo>
                <a:cubicBezTo>
                  <a:pt x="3702651" y="1633882"/>
                  <a:pt x="3695036" y="1632394"/>
                  <a:pt x="3686007" y="1632394"/>
                </a:cubicBezTo>
                <a:close/>
                <a:moveTo>
                  <a:pt x="3515450" y="1632394"/>
                </a:moveTo>
                <a:cubicBezTo>
                  <a:pt x="3504933" y="1632394"/>
                  <a:pt x="3495483" y="1634130"/>
                  <a:pt x="3487099" y="1637603"/>
                </a:cubicBezTo>
                <a:cubicBezTo>
                  <a:pt x="3478715" y="1641076"/>
                  <a:pt x="3471596" y="1646111"/>
                  <a:pt x="3465742" y="1652709"/>
                </a:cubicBezTo>
                <a:cubicBezTo>
                  <a:pt x="3459888" y="1659307"/>
                  <a:pt x="3455423" y="1667344"/>
                  <a:pt x="3452347" y="1676819"/>
                </a:cubicBezTo>
                <a:cubicBezTo>
                  <a:pt x="3449271" y="1686295"/>
                  <a:pt x="3447734" y="1696936"/>
                  <a:pt x="3447734" y="1708743"/>
                </a:cubicBezTo>
                <a:cubicBezTo>
                  <a:pt x="3447734" y="1721145"/>
                  <a:pt x="3449197" y="1731960"/>
                  <a:pt x="3452124" y="1741188"/>
                </a:cubicBezTo>
                <a:cubicBezTo>
                  <a:pt x="3455051" y="1750415"/>
                  <a:pt x="3459491" y="1758055"/>
                  <a:pt x="3465444" y="1764107"/>
                </a:cubicBezTo>
                <a:cubicBezTo>
                  <a:pt x="3471397" y="1770159"/>
                  <a:pt x="3478814" y="1774674"/>
                  <a:pt x="3487694" y="1777650"/>
                </a:cubicBezTo>
                <a:cubicBezTo>
                  <a:pt x="3496574" y="1780627"/>
                  <a:pt x="3506918" y="1782115"/>
                  <a:pt x="3518725" y="1782115"/>
                </a:cubicBezTo>
                <a:cubicBezTo>
                  <a:pt x="3525273" y="1782115"/>
                  <a:pt x="3531424" y="1781693"/>
                  <a:pt x="3537179" y="1780850"/>
                </a:cubicBezTo>
                <a:cubicBezTo>
                  <a:pt x="3542934" y="1780007"/>
                  <a:pt x="3548044" y="1779015"/>
                  <a:pt x="3552509" y="1777874"/>
                </a:cubicBezTo>
                <a:cubicBezTo>
                  <a:pt x="3556973" y="1776733"/>
                  <a:pt x="3560645" y="1775567"/>
                  <a:pt x="3563522" y="1774376"/>
                </a:cubicBezTo>
                <a:cubicBezTo>
                  <a:pt x="3566399" y="1773186"/>
                  <a:pt x="3568160" y="1772243"/>
                  <a:pt x="3568805" y="1771548"/>
                </a:cubicBezTo>
                <a:cubicBezTo>
                  <a:pt x="3569450" y="1770854"/>
                  <a:pt x="3569971" y="1770135"/>
                  <a:pt x="3570368" y="1769390"/>
                </a:cubicBezTo>
                <a:cubicBezTo>
                  <a:pt x="3570765" y="1768646"/>
                  <a:pt x="3571062" y="1767728"/>
                  <a:pt x="3571261" y="1766637"/>
                </a:cubicBezTo>
                <a:cubicBezTo>
                  <a:pt x="3571459" y="1765546"/>
                  <a:pt x="3571608" y="1764231"/>
                  <a:pt x="3571707" y="1762693"/>
                </a:cubicBezTo>
                <a:cubicBezTo>
                  <a:pt x="3571807" y="1761155"/>
                  <a:pt x="3571856" y="1759295"/>
                  <a:pt x="3571856" y="1757112"/>
                </a:cubicBezTo>
                <a:cubicBezTo>
                  <a:pt x="3571856" y="1754632"/>
                  <a:pt x="3571782" y="1752573"/>
                  <a:pt x="3571633" y="1750936"/>
                </a:cubicBezTo>
                <a:cubicBezTo>
                  <a:pt x="3571484" y="1749299"/>
                  <a:pt x="3571211" y="1748034"/>
                  <a:pt x="3570814" y="1747141"/>
                </a:cubicBezTo>
                <a:cubicBezTo>
                  <a:pt x="3570417" y="1746248"/>
                  <a:pt x="3569921" y="1745628"/>
                  <a:pt x="3569326" y="1745280"/>
                </a:cubicBezTo>
                <a:cubicBezTo>
                  <a:pt x="3568731" y="1744933"/>
                  <a:pt x="3567987" y="1744759"/>
                  <a:pt x="3567094" y="1744759"/>
                </a:cubicBezTo>
                <a:cubicBezTo>
                  <a:pt x="3565605" y="1744759"/>
                  <a:pt x="3563671" y="1745231"/>
                  <a:pt x="3561289" y="1746173"/>
                </a:cubicBezTo>
                <a:cubicBezTo>
                  <a:pt x="3558908" y="1747116"/>
                  <a:pt x="3555907" y="1748158"/>
                  <a:pt x="3552285" y="1749299"/>
                </a:cubicBezTo>
                <a:cubicBezTo>
                  <a:pt x="3548664" y="1750440"/>
                  <a:pt x="3544373" y="1751481"/>
                  <a:pt x="3539412" y="1752424"/>
                </a:cubicBezTo>
                <a:cubicBezTo>
                  <a:pt x="3534451" y="1753367"/>
                  <a:pt x="3528696" y="1753838"/>
                  <a:pt x="3522148" y="1753838"/>
                </a:cubicBezTo>
                <a:cubicBezTo>
                  <a:pt x="3515698" y="1753838"/>
                  <a:pt x="3510167" y="1752995"/>
                  <a:pt x="3505553" y="1751308"/>
                </a:cubicBezTo>
                <a:cubicBezTo>
                  <a:pt x="3500940" y="1749621"/>
                  <a:pt x="3497169" y="1747165"/>
                  <a:pt x="3494242" y="1743941"/>
                </a:cubicBezTo>
                <a:cubicBezTo>
                  <a:pt x="3491315" y="1740716"/>
                  <a:pt x="3489182" y="1736797"/>
                  <a:pt x="3487843" y="1732183"/>
                </a:cubicBezTo>
                <a:cubicBezTo>
                  <a:pt x="3486503" y="1727570"/>
                  <a:pt x="3485834" y="1722435"/>
                  <a:pt x="3485834" y="1716780"/>
                </a:cubicBezTo>
                <a:lnTo>
                  <a:pt x="3566647" y="1716780"/>
                </a:lnTo>
                <a:cubicBezTo>
                  <a:pt x="3570219" y="1716780"/>
                  <a:pt x="3573022" y="1715688"/>
                  <a:pt x="3575056" y="1713505"/>
                </a:cubicBezTo>
                <a:cubicBezTo>
                  <a:pt x="3577090" y="1711323"/>
                  <a:pt x="3578107" y="1707949"/>
                  <a:pt x="3578107" y="1703385"/>
                </a:cubicBezTo>
                <a:lnTo>
                  <a:pt x="3578107" y="1697432"/>
                </a:lnTo>
                <a:cubicBezTo>
                  <a:pt x="3578107" y="1688105"/>
                  <a:pt x="3576916" y="1679473"/>
                  <a:pt x="3574535" y="1671536"/>
                </a:cubicBezTo>
                <a:cubicBezTo>
                  <a:pt x="3572154" y="1663598"/>
                  <a:pt x="3568433" y="1656728"/>
                  <a:pt x="3563373" y="1650923"/>
                </a:cubicBezTo>
                <a:cubicBezTo>
                  <a:pt x="3558313" y="1645119"/>
                  <a:pt x="3551839" y="1640580"/>
                  <a:pt x="3543951" y="1637305"/>
                </a:cubicBezTo>
                <a:cubicBezTo>
                  <a:pt x="3536063" y="1634031"/>
                  <a:pt x="3526563" y="1632394"/>
                  <a:pt x="3515450" y="1632394"/>
                </a:cubicBezTo>
                <a:close/>
                <a:moveTo>
                  <a:pt x="3378528" y="1632394"/>
                </a:moveTo>
                <a:cubicBezTo>
                  <a:pt x="3370194" y="1632394"/>
                  <a:pt x="3362678" y="1633436"/>
                  <a:pt x="3355981" y="1635520"/>
                </a:cubicBezTo>
                <a:cubicBezTo>
                  <a:pt x="3349284" y="1637603"/>
                  <a:pt x="3343604" y="1640530"/>
                  <a:pt x="3338940" y="1644300"/>
                </a:cubicBezTo>
                <a:cubicBezTo>
                  <a:pt x="3334277" y="1648071"/>
                  <a:pt x="3330705" y="1652610"/>
                  <a:pt x="3328225" y="1657918"/>
                </a:cubicBezTo>
                <a:cubicBezTo>
                  <a:pt x="3325744" y="1663226"/>
                  <a:pt x="3324504" y="1669055"/>
                  <a:pt x="3324504" y="1675405"/>
                </a:cubicBezTo>
                <a:cubicBezTo>
                  <a:pt x="3324504" y="1681656"/>
                  <a:pt x="3325422" y="1687014"/>
                  <a:pt x="3327257" y="1691479"/>
                </a:cubicBezTo>
                <a:cubicBezTo>
                  <a:pt x="3329093" y="1695944"/>
                  <a:pt x="3331523" y="1699764"/>
                  <a:pt x="3334550" y="1702939"/>
                </a:cubicBezTo>
                <a:cubicBezTo>
                  <a:pt x="3337576" y="1706114"/>
                  <a:pt x="3340999" y="1708793"/>
                  <a:pt x="3344819" y="1710975"/>
                </a:cubicBezTo>
                <a:cubicBezTo>
                  <a:pt x="3348639" y="1713158"/>
                  <a:pt x="3352558" y="1715093"/>
                  <a:pt x="3356576" y="1716780"/>
                </a:cubicBezTo>
                <a:cubicBezTo>
                  <a:pt x="3360595" y="1718466"/>
                  <a:pt x="3364514" y="1720004"/>
                  <a:pt x="3368334" y="1721393"/>
                </a:cubicBezTo>
                <a:cubicBezTo>
                  <a:pt x="3372154" y="1722782"/>
                  <a:pt x="3375577" y="1724271"/>
                  <a:pt x="3378603" y="1725858"/>
                </a:cubicBezTo>
                <a:cubicBezTo>
                  <a:pt x="3381629" y="1727446"/>
                  <a:pt x="3384060" y="1729306"/>
                  <a:pt x="3385895" y="1731439"/>
                </a:cubicBezTo>
                <a:cubicBezTo>
                  <a:pt x="3387731" y="1733572"/>
                  <a:pt x="3388649" y="1736127"/>
                  <a:pt x="3388649" y="1739104"/>
                </a:cubicBezTo>
                <a:cubicBezTo>
                  <a:pt x="3388649" y="1741684"/>
                  <a:pt x="3388153" y="1743966"/>
                  <a:pt x="3387160" y="1745950"/>
                </a:cubicBezTo>
                <a:cubicBezTo>
                  <a:pt x="3386168" y="1747934"/>
                  <a:pt x="3384705" y="1749571"/>
                  <a:pt x="3382770" y="1750861"/>
                </a:cubicBezTo>
                <a:cubicBezTo>
                  <a:pt x="3380835" y="1752151"/>
                  <a:pt x="3378553" y="1753143"/>
                  <a:pt x="3375924" y="1753838"/>
                </a:cubicBezTo>
                <a:cubicBezTo>
                  <a:pt x="3373295" y="1754532"/>
                  <a:pt x="3370293" y="1754880"/>
                  <a:pt x="3366920" y="1754880"/>
                </a:cubicBezTo>
                <a:cubicBezTo>
                  <a:pt x="3361562" y="1754880"/>
                  <a:pt x="3356775" y="1754235"/>
                  <a:pt x="3352558" y="1752945"/>
                </a:cubicBezTo>
                <a:cubicBezTo>
                  <a:pt x="3348341" y="1751655"/>
                  <a:pt x="3344645" y="1750266"/>
                  <a:pt x="3341470" y="1748778"/>
                </a:cubicBezTo>
                <a:cubicBezTo>
                  <a:pt x="3338295" y="1747289"/>
                  <a:pt x="3335641" y="1745925"/>
                  <a:pt x="3333508" y="1744685"/>
                </a:cubicBezTo>
                <a:cubicBezTo>
                  <a:pt x="3331375" y="1743445"/>
                  <a:pt x="3329763" y="1742825"/>
                  <a:pt x="3328671" y="1742825"/>
                </a:cubicBezTo>
                <a:cubicBezTo>
                  <a:pt x="3327778" y="1742825"/>
                  <a:pt x="3327034" y="1742998"/>
                  <a:pt x="3326439" y="1743346"/>
                </a:cubicBezTo>
                <a:cubicBezTo>
                  <a:pt x="3325843" y="1743693"/>
                  <a:pt x="3325347" y="1744387"/>
                  <a:pt x="3324950" y="1745429"/>
                </a:cubicBezTo>
                <a:cubicBezTo>
                  <a:pt x="3324553" y="1746471"/>
                  <a:pt x="3324256" y="1747860"/>
                  <a:pt x="3324057" y="1749596"/>
                </a:cubicBezTo>
                <a:cubicBezTo>
                  <a:pt x="3323859" y="1751333"/>
                  <a:pt x="3323760" y="1753639"/>
                  <a:pt x="3323760" y="1756517"/>
                </a:cubicBezTo>
                <a:cubicBezTo>
                  <a:pt x="3323760" y="1760882"/>
                  <a:pt x="3324057" y="1764181"/>
                  <a:pt x="3324653" y="1766414"/>
                </a:cubicBezTo>
                <a:cubicBezTo>
                  <a:pt x="3325248" y="1768646"/>
                  <a:pt x="3326091" y="1770283"/>
                  <a:pt x="3327183" y="1771325"/>
                </a:cubicBezTo>
                <a:cubicBezTo>
                  <a:pt x="3328274" y="1772367"/>
                  <a:pt x="3330010" y="1773483"/>
                  <a:pt x="3332392" y="1774674"/>
                </a:cubicBezTo>
                <a:cubicBezTo>
                  <a:pt x="3334773" y="1775864"/>
                  <a:pt x="3337750" y="1777030"/>
                  <a:pt x="3341321" y="1778171"/>
                </a:cubicBezTo>
                <a:cubicBezTo>
                  <a:pt x="3344893" y="1779312"/>
                  <a:pt x="3348937" y="1780255"/>
                  <a:pt x="3353451" y="1780999"/>
                </a:cubicBezTo>
                <a:cubicBezTo>
                  <a:pt x="3357965" y="1781743"/>
                  <a:pt x="3362703" y="1782115"/>
                  <a:pt x="3367664" y="1782115"/>
                </a:cubicBezTo>
                <a:cubicBezTo>
                  <a:pt x="3375899" y="1782115"/>
                  <a:pt x="3383539" y="1781148"/>
                  <a:pt x="3390584" y="1779213"/>
                </a:cubicBezTo>
                <a:cubicBezTo>
                  <a:pt x="3397628" y="1777278"/>
                  <a:pt x="3403730" y="1774376"/>
                  <a:pt x="3408889" y="1770507"/>
                </a:cubicBezTo>
                <a:cubicBezTo>
                  <a:pt x="3414049" y="1766637"/>
                  <a:pt x="3418042" y="1761825"/>
                  <a:pt x="3420870" y="1756070"/>
                </a:cubicBezTo>
                <a:cubicBezTo>
                  <a:pt x="3423698" y="1750316"/>
                  <a:pt x="3425112" y="1743668"/>
                  <a:pt x="3425112" y="1736127"/>
                </a:cubicBezTo>
                <a:cubicBezTo>
                  <a:pt x="3425112" y="1730075"/>
                  <a:pt x="3424169" y="1724841"/>
                  <a:pt x="3422284" y="1720426"/>
                </a:cubicBezTo>
                <a:cubicBezTo>
                  <a:pt x="3420399" y="1716011"/>
                  <a:pt x="3417918" y="1712216"/>
                  <a:pt x="3414843" y="1709041"/>
                </a:cubicBezTo>
                <a:cubicBezTo>
                  <a:pt x="3411767" y="1705866"/>
                  <a:pt x="3408269" y="1703187"/>
                  <a:pt x="3404350" y="1701004"/>
                </a:cubicBezTo>
                <a:cubicBezTo>
                  <a:pt x="3400431" y="1698821"/>
                  <a:pt x="3396462" y="1696911"/>
                  <a:pt x="3392444" y="1695274"/>
                </a:cubicBezTo>
                <a:cubicBezTo>
                  <a:pt x="3388426" y="1693637"/>
                  <a:pt x="3384457" y="1692124"/>
                  <a:pt x="3380538" y="1690735"/>
                </a:cubicBezTo>
                <a:cubicBezTo>
                  <a:pt x="3376618" y="1689346"/>
                  <a:pt x="3373121" y="1687857"/>
                  <a:pt x="3370045" y="1686270"/>
                </a:cubicBezTo>
                <a:cubicBezTo>
                  <a:pt x="3366970" y="1684682"/>
                  <a:pt x="3364489" y="1682847"/>
                  <a:pt x="3362604" y="1680763"/>
                </a:cubicBezTo>
                <a:cubicBezTo>
                  <a:pt x="3360719" y="1678680"/>
                  <a:pt x="3359776" y="1676100"/>
                  <a:pt x="3359776" y="1673024"/>
                </a:cubicBezTo>
                <a:cubicBezTo>
                  <a:pt x="3359776" y="1671040"/>
                  <a:pt x="3360173" y="1669179"/>
                  <a:pt x="3360967" y="1667443"/>
                </a:cubicBezTo>
                <a:cubicBezTo>
                  <a:pt x="3361760" y="1665707"/>
                  <a:pt x="3362951" y="1664194"/>
                  <a:pt x="3364539" y="1662904"/>
                </a:cubicBezTo>
                <a:cubicBezTo>
                  <a:pt x="3366126" y="1661614"/>
                  <a:pt x="3368160" y="1660622"/>
                  <a:pt x="3370641" y="1659927"/>
                </a:cubicBezTo>
                <a:cubicBezTo>
                  <a:pt x="3373121" y="1659233"/>
                  <a:pt x="3376048" y="1658886"/>
                  <a:pt x="3379421" y="1658886"/>
                </a:cubicBezTo>
                <a:cubicBezTo>
                  <a:pt x="3384184" y="1658886"/>
                  <a:pt x="3388426" y="1659406"/>
                  <a:pt x="3392146" y="1660448"/>
                </a:cubicBezTo>
                <a:cubicBezTo>
                  <a:pt x="3395867" y="1661490"/>
                  <a:pt x="3399141" y="1662606"/>
                  <a:pt x="3401969" y="1663797"/>
                </a:cubicBezTo>
                <a:cubicBezTo>
                  <a:pt x="3404797" y="1664988"/>
                  <a:pt x="3407153" y="1666104"/>
                  <a:pt x="3409038" y="1667146"/>
                </a:cubicBezTo>
                <a:cubicBezTo>
                  <a:pt x="3410923" y="1668187"/>
                  <a:pt x="3412312" y="1668708"/>
                  <a:pt x="3413205" y="1668708"/>
                </a:cubicBezTo>
                <a:cubicBezTo>
                  <a:pt x="3413999" y="1668708"/>
                  <a:pt x="3414694" y="1668535"/>
                  <a:pt x="3415289" y="1668187"/>
                </a:cubicBezTo>
                <a:cubicBezTo>
                  <a:pt x="3415884" y="1667840"/>
                  <a:pt x="3416356" y="1667170"/>
                  <a:pt x="3416703" y="1666178"/>
                </a:cubicBezTo>
                <a:cubicBezTo>
                  <a:pt x="3417050" y="1665186"/>
                  <a:pt x="3417298" y="1663846"/>
                  <a:pt x="3417447" y="1662160"/>
                </a:cubicBezTo>
                <a:cubicBezTo>
                  <a:pt x="3417596" y="1660473"/>
                  <a:pt x="3417670" y="1658290"/>
                  <a:pt x="3417670" y="1655611"/>
                </a:cubicBezTo>
                <a:cubicBezTo>
                  <a:pt x="3417670" y="1653329"/>
                  <a:pt x="3417596" y="1651419"/>
                  <a:pt x="3417447" y="1649881"/>
                </a:cubicBezTo>
                <a:cubicBezTo>
                  <a:pt x="3417298" y="1648344"/>
                  <a:pt x="3417124" y="1647054"/>
                  <a:pt x="3416926" y="1646012"/>
                </a:cubicBezTo>
                <a:cubicBezTo>
                  <a:pt x="3416728" y="1644970"/>
                  <a:pt x="3416430" y="1644077"/>
                  <a:pt x="3416033" y="1643333"/>
                </a:cubicBezTo>
                <a:cubicBezTo>
                  <a:pt x="3415636" y="1642589"/>
                  <a:pt x="3414966" y="1641845"/>
                  <a:pt x="3414024" y="1641101"/>
                </a:cubicBezTo>
                <a:cubicBezTo>
                  <a:pt x="3413081" y="1640356"/>
                  <a:pt x="3411519" y="1639464"/>
                  <a:pt x="3409336" y="1638422"/>
                </a:cubicBezTo>
                <a:cubicBezTo>
                  <a:pt x="3407153" y="1637380"/>
                  <a:pt x="3404474" y="1636413"/>
                  <a:pt x="3401299" y="1635520"/>
                </a:cubicBezTo>
                <a:cubicBezTo>
                  <a:pt x="3398124" y="1634627"/>
                  <a:pt x="3394577" y="1633882"/>
                  <a:pt x="3390658" y="1633287"/>
                </a:cubicBezTo>
                <a:cubicBezTo>
                  <a:pt x="3386739" y="1632692"/>
                  <a:pt x="3382696" y="1632394"/>
                  <a:pt x="3378528" y="1632394"/>
                </a:cubicBezTo>
                <a:close/>
                <a:moveTo>
                  <a:pt x="3024169" y="1632394"/>
                </a:moveTo>
                <a:cubicBezTo>
                  <a:pt x="3018315" y="1632394"/>
                  <a:pt x="3012635" y="1632865"/>
                  <a:pt x="3007128" y="1633808"/>
                </a:cubicBezTo>
                <a:cubicBezTo>
                  <a:pt x="3001621" y="1634751"/>
                  <a:pt x="2996536" y="1635966"/>
                  <a:pt x="2991873" y="1637454"/>
                </a:cubicBezTo>
                <a:cubicBezTo>
                  <a:pt x="2987210" y="1638943"/>
                  <a:pt x="2983142" y="1640555"/>
                  <a:pt x="2979669" y="1642291"/>
                </a:cubicBezTo>
                <a:cubicBezTo>
                  <a:pt x="2976196" y="1644028"/>
                  <a:pt x="2973766" y="1645615"/>
                  <a:pt x="2972376" y="1647054"/>
                </a:cubicBezTo>
                <a:cubicBezTo>
                  <a:pt x="2970987" y="1648492"/>
                  <a:pt x="2970045" y="1650105"/>
                  <a:pt x="2969549" y="1651891"/>
                </a:cubicBezTo>
                <a:cubicBezTo>
                  <a:pt x="2969053" y="1653677"/>
                  <a:pt x="2968805" y="1656107"/>
                  <a:pt x="2968805" y="1659183"/>
                </a:cubicBezTo>
                <a:cubicBezTo>
                  <a:pt x="2968805" y="1661465"/>
                  <a:pt x="2968953" y="1663549"/>
                  <a:pt x="2969251" y="1665434"/>
                </a:cubicBezTo>
                <a:cubicBezTo>
                  <a:pt x="2969549" y="1667319"/>
                  <a:pt x="2969970" y="1668907"/>
                  <a:pt x="2970516" y="1670197"/>
                </a:cubicBezTo>
                <a:cubicBezTo>
                  <a:pt x="2971062" y="1671486"/>
                  <a:pt x="2971756" y="1672478"/>
                  <a:pt x="2972600" y="1673173"/>
                </a:cubicBezTo>
                <a:cubicBezTo>
                  <a:pt x="2973443" y="1673868"/>
                  <a:pt x="2974410" y="1674215"/>
                  <a:pt x="2975502" y="1674215"/>
                </a:cubicBezTo>
                <a:cubicBezTo>
                  <a:pt x="2977089" y="1674215"/>
                  <a:pt x="2979148" y="1673520"/>
                  <a:pt x="2981678" y="1672131"/>
                </a:cubicBezTo>
                <a:cubicBezTo>
                  <a:pt x="2984208" y="1670742"/>
                  <a:pt x="2987358" y="1669204"/>
                  <a:pt x="2991129" y="1667518"/>
                </a:cubicBezTo>
                <a:cubicBezTo>
                  <a:pt x="2994899" y="1665831"/>
                  <a:pt x="2999240" y="1664293"/>
                  <a:pt x="3004151" y="1662904"/>
                </a:cubicBezTo>
                <a:cubicBezTo>
                  <a:pt x="3009063" y="1661515"/>
                  <a:pt x="3014644" y="1660820"/>
                  <a:pt x="3020894" y="1660820"/>
                </a:cubicBezTo>
                <a:cubicBezTo>
                  <a:pt x="3025657" y="1660820"/>
                  <a:pt x="3029651" y="1661316"/>
                  <a:pt x="3032875" y="1662309"/>
                </a:cubicBezTo>
                <a:cubicBezTo>
                  <a:pt x="3036100" y="1663301"/>
                  <a:pt x="3038679" y="1664839"/>
                  <a:pt x="3040614" y="1666922"/>
                </a:cubicBezTo>
                <a:cubicBezTo>
                  <a:pt x="3042549" y="1669006"/>
                  <a:pt x="3043938" y="1671610"/>
                  <a:pt x="3044781" y="1674736"/>
                </a:cubicBezTo>
                <a:cubicBezTo>
                  <a:pt x="3045625" y="1677861"/>
                  <a:pt x="3046046" y="1681507"/>
                  <a:pt x="3046046" y="1685675"/>
                </a:cubicBezTo>
                <a:lnTo>
                  <a:pt x="3046046" y="1693711"/>
                </a:lnTo>
                <a:lnTo>
                  <a:pt x="3033098" y="1693711"/>
                </a:lnTo>
                <a:cubicBezTo>
                  <a:pt x="3021291" y="1693711"/>
                  <a:pt x="3010923" y="1694604"/>
                  <a:pt x="3001993" y="1696390"/>
                </a:cubicBezTo>
                <a:cubicBezTo>
                  <a:pt x="2993064" y="1698176"/>
                  <a:pt x="2985597" y="1700930"/>
                  <a:pt x="2979595" y="1704650"/>
                </a:cubicBezTo>
                <a:cubicBezTo>
                  <a:pt x="2973592" y="1708371"/>
                  <a:pt x="2969077" y="1713084"/>
                  <a:pt x="2966051" y="1718789"/>
                </a:cubicBezTo>
                <a:cubicBezTo>
                  <a:pt x="2963025" y="1724494"/>
                  <a:pt x="2961512" y="1731216"/>
                  <a:pt x="2961512" y="1738955"/>
                </a:cubicBezTo>
                <a:cubicBezTo>
                  <a:pt x="2961512" y="1746099"/>
                  <a:pt x="2962703" y="1752350"/>
                  <a:pt x="2965084" y="1757707"/>
                </a:cubicBezTo>
                <a:cubicBezTo>
                  <a:pt x="2967465" y="1763065"/>
                  <a:pt x="2970814" y="1767555"/>
                  <a:pt x="2975130" y="1771176"/>
                </a:cubicBezTo>
                <a:cubicBezTo>
                  <a:pt x="2979446" y="1774798"/>
                  <a:pt x="2984556" y="1777526"/>
                  <a:pt x="2990459" y="1779362"/>
                </a:cubicBezTo>
                <a:cubicBezTo>
                  <a:pt x="2996363" y="1781197"/>
                  <a:pt x="3002837" y="1782115"/>
                  <a:pt x="3009881" y="1782115"/>
                </a:cubicBezTo>
                <a:cubicBezTo>
                  <a:pt x="3018414" y="1782115"/>
                  <a:pt x="3026178" y="1780478"/>
                  <a:pt x="3033173" y="1777204"/>
                </a:cubicBezTo>
                <a:cubicBezTo>
                  <a:pt x="3040168" y="1773930"/>
                  <a:pt x="3046394" y="1769366"/>
                  <a:pt x="3051851" y="1763512"/>
                </a:cubicBezTo>
                <a:lnTo>
                  <a:pt x="3051851" y="1774079"/>
                </a:lnTo>
                <a:cubicBezTo>
                  <a:pt x="3051851" y="1775468"/>
                  <a:pt x="3052272" y="1776559"/>
                  <a:pt x="3053116" y="1777353"/>
                </a:cubicBezTo>
                <a:cubicBezTo>
                  <a:pt x="3053959" y="1778146"/>
                  <a:pt x="3055398" y="1778717"/>
                  <a:pt x="3057432" y="1779064"/>
                </a:cubicBezTo>
                <a:cubicBezTo>
                  <a:pt x="3059466" y="1779412"/>
                  <a:pt x="3062715" y="1779585"/>
                  <a:pt x="3067180" y="1779585"/>
                </a:cubicBezTo>
                <a:cubicBezTo>
                  <a:pt x="3071347" y="1779585"/>
                  <a:pt x="3074497" y="1779412"/>
                  <a:pt x="3076631" y="1779064"/>
                </a:cubicBezTo>
                <a:cubicBezTo>
                  <a:pt x="3078764" y="1778717"/>
                  <a:pt x="3080327" y="1778146"/>
                  <a:pt x="3081319" y="1777353"/>
                </a:cubicBezTo>
                <a:cubicBezTo>
                  <a:pt x="3082311" y="1776559"/>
                  <a:pt x="3082807" y="1775468"/>
                  <a:pt x="3082807" y="1774079"/>
                </a:cubicBezTo>
                <a:lnTo>
                  <a:pt x="3082807" y="1684782"/>
                </a:lnTo>
                <a:cubicBezTo>
                  <a:pt x="3082807" y="1675653"/>
                  <a:pt x="3081716" y="1667766"/>
                  <a:pt x="3079533" y="1661118"/>
                </a:cubicBezTo>
                <a:cubicBezTo>
                  <a:pt x="3077350" y="1654470"/>
                  <a:pt x="3073877" y="1649038"/>
                  <a:pt x="3069115" y="1644821"/>
                </a:cubicBezTo>
                <a:cubicBezTo>
                  <a:pt x="3064352" y="1640604"/>
                  <a:pt x="3058275" y="1637479"/>
                  <a:pt x="3050883" y="1635445"/>
                </a:cubicBezTo>
                <a:cubicBezTo>
                  <a:pt x="3043491" y="1633411"/>
                  <a:pt x="3034587" y="1632394"/>
                  <a:pt x="3024169" y="1632394"/>
                </a:cubicBezTo>
                <a:close/>
                <a:moveTo>
                  <a:pt x="2801075" y="1632394"/>
                </a:moveTo>
                <a:cubicBezTo>
                  <a:pt x="2790558" y="1632394"/>
                  <a:pt x="2781108" y="1634130"/>
                  <a:pt x="2772724" y="1637603"/>
                </a:cubicBezTo>
                <a:cubicBezTo>
                  <a:pt x="2764340" y="1641076"/>
                  <a:pt x="2757221" y="1646111"/>
                  <a:pt x="2751367" y="1652709"/>
                </a:cubicBezTo>
                <a:cubicBezTo>
                  <a:pt x="2745513" y="1659307"/>
                  <a:pt x="2741048" y="1667344"/>
                  <a:pt x="2737972" y="1676819"/>
                </a:cubicBezTo>
                <a:cubicBezTo>
                  <a:pt x="2734896" y="1686295"/>
                  <a:pt x="2733359" y="1696936"/>
                  <a:pt x="2733359" y="1708743"/>
                </a:cubicBezTo>
                <a:cubicBezTo>
                  <a:pt x="2733359" y="1721145"/>
                  <a:pt x="2734822" y="1731960"/>
                  <a:pt x="2737749" y="1741188"/>
                </a:cubicBezTo>
                <a:cubicBezTo>
                  <a:pt x="2740676" y="1750415"/>
                  <a:pt x="2745116" y="1758055"/>
                  <a:pt x="2751069" y="1764107"/>
                </a:cubicBezTo>
                <a:cubicBezTo>
                  <a:pt x="2757022" y="1770159"/>
                  <a:pt x="2764439" y="1774674"/>
                  <a:pt x="2773319" y="1777650"/>
                </a:cubicBezTo>
                <a:cubicBezTo>
                  <a:pt x="2782199" y="1780627"/>
                  <a:pt x="2792543" y="1782115"/>
                  <a:pt x="2804350" y="1782115"/>
                </a:cubicBezTo>
                <a:cubicBezTo>
                  <a:pt x="2810898" y="1782115"/>
                  <a:pt x="2817050" y="1781693"/>
                  <a:pt x="2822804" y="1780850"/>
                </a:cubicBezTo>
                <a:cubicBezTo>
                  <a:pt x="2828559" y="1780007"/>
                  <a:pt x="2833669" y="1779015"/>
                  <a:pt x="2838133" y="1777874"/>
                </a:cubicBezTo>
                <a:cubicBezTo>
                  <a:pt x="2842598" y="1776733"/>
                  <a:pt x="2846269" y="1775567"/>
                  <a:pt x="2849147" y="1774376"/>
                </a:cubicBezTo>
                <a:cubicBezTo>
                  <a:pt x="2852024" y="1773186"/>
                  <a:pt x="2853785" y="1772243"/>
                  <a:pt x="2854430" y="1771548"/>
                </a:cubicBezTo>
                <a:cubicBezTo>
                  <a:pt x="2855075" y="1770854"/>
                  <a:pt x="2855596" y="1770135"/>
                  <a:pt x="2855993" y="1769390"/>
                </a:cubicBezTo>
                <a:cubicBezTo>
                  <a:pt x="2856390" y="1768646"/>
                  <a:pt x="2856687" y="1767728"/>
                  <a:pt x="2856886" y="1766637"/>
                </a:cubicBezTo>
                <a:cubicBezTo>
                  <a:pt x="2857084" y="1765546"/>
                  <a:pt x="2857233" y="1764231"/>
                  <a:pt x="2857332" y="1762693"/>
                </a:cubicBezTo>
                <a:cubicBezTo>
                  <a:pt x="2857431" y="1761155"/>
                  <a:pt x="2857481" y="1759295"/>
                  <a:pt x="2857481" y="1757112"/>
                </a:cubicBezTo>
                <a:cubicBezTo>
                  <a:pt x="2857481" y="1754632"/>
                  <a:pt x="2857407" y="1752573"/>
                  <a:pt x="2857258" y="1750936"/>
                </a:cubicBezTo>
                <a:cubicBezTo>
                  <a:pt x="2857109" y="1749299"/>
                  <a:pt x="2856836" y="1748034"/>
                  <a:pt x="2856439" y="1747141"/>
                </a:cubicBezTo>
                <a:cubicBezTo>
                  <a:pt x="2856042" y="1746248"/>
                  <a:pt x="2855546" y="1745628"/>
                  <a:pt x="2854951" y="1745280"/>
                </a:cubicBezTo>
                <a:cubicBezTo>
                  <a:pt x="2854356" y="1744933"/>
                  <a:pt x="2853612" y="1744759"/>
                  <a:pt x="2852719" y="1744759"/>
                </a:cubicBezTo>
                <a:cubicBezTo>
                  <a:pt x="2851230" y="1744759"/>
                  <a:pt x="2849296" y="1745231"/>
                  <a:pt x="2846914" y="1746173"/>
                </a:cubicBezTo>
                <a:cubicBezTo>
                  <a:pt x="2844533" y="1747116"/>
                  <a:pt x="2841532" y="1748158"/>
                  <a:pt x="2837910" y="1749299"/>
                </a:cubicBezTo>
                <a:cubicBezTo>
                  <a:pt x="2834289" y="1750440"/>
                  <a:pt x="2829998" y="1751481"/>
                  <a:pt x="2825037" y="1752424"/>
                </a:cubicBezTo>
                <a:cubicBezTo>
                  <a:pt x="2820076" y="1753367"/>
                  <a:pt x="2814321" y="1753838"/>
                  <a:pt x="2807773" y="1753838"/>
                </a:cubicBezTo>
                <a:cubicBezTo>
                  <a:pt x="2801323" y="1753838"/>
                  <a:pt x="2795792" y="1752995"/>
                  <a:pt x="2791178" y="1751308"/>
                </a:cubicBezTo>
                <a:cubicBezTo>
                  <a:pt x="2786565" y="1749621"/>
                  <a:pt x="2782794" y="1747165"/>
                  <a:pt x="2779867" y="1743941"/>
                </a:cubicBezTo>
                <a:cubicBezTo>
                  <a:pt x="2776940" y="1740716"/>
                  <a:pt x="2774807" y="1736797"/>
                  <a:pt x="2773468" y="1732183"/>
                </a:cubicBezTo>
                <a:cubicBezTo>
                  <a:pt x="2772128" y="1727570"/>
                  <a:pt x="2771459" y="1722435"/>
                  <a:pt x="2771459" y="1716780"/>
                </a:cubicBezTo>
                <a:lnTo>
                  <a:pt x="2852272" y="1716780"/>
                </a:lnTo>
                <a:cubicBezTo>
                  <a:pt x="2855844" y="1716780"/>
                  <a:pt x="2858647" y="1715688"/>
                  <a:pt x="2860681" y="1713505"/>
                </a:cubicBezTo>
                <a:cubicBezTo>
                  <a:pt x="2862715" y="1711323"/>
                  <a:pt x="2863732" y="1707949"/>
                  <a:pt x="2863732" y="1703385"/>
                </a:cubicBezTo>
                <a:lnTo>
                  <a:pt x="2863732" y="1697432"/>
                </a:lnTo>
                <a:cubicBezTo>
                  <a:pt x="2863732" y="1688105"/>
                  <a:pt x="2862541" y="1679473"/>
                  <a:pt x="2860160" y="1671536"/>
                </a:cubicBezTo>
                <a:cubicBezTo>
                  <a:pt x="2857779" y="1663598"/>
                  <a:pt x="2854058" y="1656728"/>
                  <a:pt x="2848998" y="1650923"/>
                </a:cubicBezTo>
                <a:cubicBezTo>
                  <a:pt x="2843938" y="1645119"/>
                  <a:pt x="2837464" y="1640580"/>
                  <a:pt x="2829576" y="1637305"/>
                </a:cubicBezTo>
                <a:cubicBezTo>
                  <a:pt x="2821688" y="1634031"/>
                  <a:pt x="2812188" y="1632394"/>
                  <a:pt x="2801075" y="1632394"/>
                </a:cubicBezTo>
                <a:close/>
                <a:moveTo>
                  <a:pt x="2509819" y="1632394"/>
                </a:moveTo>
                <a:cubicBezTo>
                  <a:pt x="2503965" y="1632394"/>
                  <a:pt x="2498285" y="1632865"/>
                  <a:pt x="2492778" y="1633808"/>
                </a:cubicBezTo>
                <a:cubicBezTo>
                  <a:pt x="2487271" y="1634751"/>
                  <a:pt x="2482186" y="1635966"/>
                  <a:pt x="2477523" y="1637454"/>
                </a:cubicBezTo>
                <a:cubicBezTo>
                  <a:pt x="2472860" y="1638943"/>
                  <a:pt x="2468792" y="1640555"/>
                  <a:pt x="2465319" y="1642291"/>
                </a:cubicBezTo>
                <a:cubicBezTo>
                  <a:pt x="2461846" y="1644028"/>
                  <a:pt x="2459416" y="1645615"/>
                  <a:pt x="2458027" y="1647054"/>
                </a:cubicBezTo>
                <a:cubicBezTo>
                  <a:pt x="2456638" y="1648492"/>
                  <a:pt x="2455695" y="1650105"/>
                  <a:pt x="2455199" y="1651891"/>
                </a:cubicBezTo>
                <a:cubicBezTo>
                  <a:pt x="2454703" y="1653677"/>
                  <a:pt x="2454455" y="1656107"/>
                  <a:pt x="2454455" y="1659183"/>
                </a:cubicBezTo>
                <a:cubicBezTo>
                  <a:pt x="2454455" y="1661465"/>
                  <a:pt x="2454604" y="1663549"/>
                  <a:pt x="2454902" y="1665434"/>
                </a:cubicBezTo>
                <a:cubicBezTo>
                  <a:pt x="2455199" y="1667319"/>
                  <a:pt x="2455621" y="1668907"/>
                  <a:pt x="2456166" y="1670197"/>
                </a:cubicBezTo>
                <a:cubicBezTo>
                  <a:pt x="2456712" y="1671486"/>
                  <a:pt x="2457406" y="1672478"/>
                  <a:pt x="2458250" y="1673173"/>
                </a:cubicBezTo>
                <a:cubicBezTo>
                  <a:pt x="2459093" y="1673868"/>
                  <a:pt x="2460060" y="1674215"/>
                  <a:pt x="2461152" y="1674215"/>
                </a:cubicBezTo>
                <a:cubicBezTo>
                  <a:pt x="2462739" y="1674215"/>
                  <a:pt x="2464798" y="1673520"/>
                  <a:pt x="2467328" y="1672131"/>
                </a:cubicBezTo>
                <a:cubicBezTo>
                  <a:pt x="2469858" y="1670742"/>
                  <a:pt x="2473009" y="1669204"/>
                  <a:pt x="2476779" y="1667518"/>
                </a:cubicBezTo>
                <a:cubicBezTo>
                  <a:pt x="2480549" y="1665831"/>
                  <a:pt x="2484890" y="1664293"/>
                  <a:pt x="2489802" y="1662904"/>
                </a:cubicBezTo>
                <a:cubicBezTo>
                  <a:pt x="2494713" y="1661515"/>
                  <a:pt x="2500294" y="1660820"/>
                  <a:pt x="2506544" y="1660820"/>
                </a:cubicBezTo>
                <a:cubicBezTo>
                  <a:pt x="2511307" y="1660820"/>
                  <a:pt x="2515301" y="1661316"/>
                  <a:pt x="2518525" y="1662309"/>
                </a:cubicBezTo>
                <a:cubicBezTo>
                  <a:pt x="2521750" y="1663301"/>
                  <a:pt x="2524330" y="1664839"/>
                  <a:pt x="2526264" y="1666922"/>
                </a:cubicBezTo>
                <a:cubicBezTo>
                  <a:pt x="2528199" y="1669006"/>
                  <a:pt x="2529588" y="1671610"/>
                  <a:pt x="2530431" y="1674736"/>
                </a:cubicBezTo>
                <a:cubicBezTo>
                  <a:pt x="2531275" y="1677861"/>
                  <a:pt x="2531696" y="1681507"/>
                  <a:pt x="2531696" y="1685675"/>
                </a:cubicBezTo>
                <a:lnTo>
                  <a:pt x="2531696" y="1693711"/>
                </a:lnTo>
                <a:lnTo>
                  <a:pt x="2518749" y="1693711"/>
                </a:lnTo>
                <a:cubicBezTo>
                  <a:pt x="2506941" y="1693711"/>
                  <a:pt x="2496573" y="1694604"/>
                  <a:pt x="2487643" y="1696390"/>
                </a:cubicBezTo>
                <a:cubicBezTo>
                  <a:pt x="2478714" y="1698176"/>
                  <a:pt x="2471248" y="1700930"/>
                  <a:pt x="2465245" y="1704650"/>
                </a:cubicBezTo>
                <a:cubicBezTo>
                  <a:pt x="2459242" y="1708371"/>
                  <a:pt x="2454728" y="1713084"/>
                  <a:pt x="2451701" y="1718789"/>
                </a:cubicBezTo>
                <a:cubicBezTo>
                  <a:pt x="2448675" y="1724494"/>
                  <a:pt x="2447163" y="1731216"/>
                  <a:pt x="2447163" y="1738955"/>
                </a:cubicBezTo>
                <a:cubicBezTo>
                  <a:pt x="2447163" y="1746099"/>
                  <a:pt x="2448353" y="1752350"/>
                  <a:pt x="2450734" y="1757707"/>
                </a:cubicBezTo>
                <a:cubicBezTo>
                  <a:pt x="2453115" y="1763065"/>
                  <a:pt x="2456464" y="1767555"/>
                  <a:pt x="2460780" y="1771176"/>
                </a:cubicBezTo>
                <a:cubicBezTo>
                  <a:pt x="2465096" y="1774798"/>
                  <a:pt x="2470206" y="1777526"/>
                  <a:pt x="2476109" y="1779362"/>
                </a:cubicBezTo>
                <a:cubicBezTo>
                  <a:pt x="2482013" y="1781197"/>
                  <a:pt x="2488487" y="1782115"/>
                  <a:pt x="2495531" y="1782115"/>
                </a:cubicBezTo>
                <a:cubicBezTo>
                  <a:pt x="2504064" y="1782115"/>
                  <a:pt x="2511828" y="1780478"/>
                  <a:pt x="2518823" y="1777204"/>
                </a:cubicBezTo>
                <a:cubicBezTo>
                  <a:pt x="2525818" y="1773930"/>
                  <a:pt x="2532044" y="1769366"/>
                  <a:pt x="2537501" y="1763512"/>
                </a:cubicBezTo>
                <a:lnTo>
                  <a:pt x="2537501" y="1774079"/>
                </a:lnTo>
                <a:cubicBezTo>
                  <a:pt x="2537501" y="1775468"/>
                  <a:pt x="2537922" y="1776559"/>
                  <a:pt x="2538766" y="1777353"/>
                </a:cubicBezTo>
                <a:cubicBezTo>
                  <a:pt x="2539609" y="1778146"/>
                  <a:pt x="2541048" y="1778717"/>
                  <a:pt x="2543082" y="1779064"/>
                </a:cubicBezTo>
                <a:cubicBezTo>
                  <a:pt x="2545116" y="1779412"/>
                  <a:pt x="2548365" y="1779585"/>
                  <a:pt x="2552830" y="1779585"/>
                </a:cubicBezTo>
                <a:cubicBezTo>
                  <a:pt x="2556997" y="1779585"/>
                  <a:pt x="2560148" y="1779412"/>
                  <a:pt x="2562281" y="1779064"/>
                </a:cubicBezTo>
                <a:cubicBezTo>
                  <a:pt x="2564414" y="1778717"/>
                  <a:pt x="2565977" y="1778146"/>
                  <a:pt x="2566969" y="1777353"/>
                </a:cubicBezTo>
                <a:cubicBezTo>
                  <a:pt x="2567961" y="1776559"/>
                  <a:pt x="2568457" y="1775468"/>
                  <a:pt x="2568457" y="1774079"/>
                </a:cubicBezTo>
                <a:lnTo>
                  <a:pt x="2568457" y="1684782"/>
                </a:lnTo>
                <a:cubicBezTo>
                  <a:pt x="2568457" y="1675653"/>
                  <a:pt x="2567366" y="1667766"/>
                  <a:pt x="2565183" y="1661118"/>
                </a:cubicBezTo>
                <a:cubicBezTo>
                  <a:pt x="2563000" y="1654470"/>
                  <a:pt x="2559527" y="1649038"/>
                  <a:pt x="2554765" y="1644821"/>
                </a:cubicBezTo>
                <a:cubicBezTo>
                  <a:pt x="2550002" y="1640604"/>
                  <a:pt x="2543926" y="1637479"/>
                  <a:pt x="2536533" y="1635445"/>
                </a:cubicBezTo>
                <a:cubicBezTo>
                  <a:pt x="2529142" y="1633411"/>
                  <a:pt x="2520237" y="1632394"/>
                  <a:pt x="2509819" y="1632394"/>
                </a:cubicBezTo>
                <a:close/>
                <a:moveTo>
                  <a:pt x="3794801" y="1599950"/>
                </a:moveTo>
                <a:cubicBezTo>
                  <a:pt x="3791229" y="1599950"/>
                  <a:pt x="3788227" y="1600074"/>
                  <a:pt x="3785797" y="1600322"/>
                </a:cubicBezTo>
                <a:cubicBezTo>
                  <a:pt x="3783366" y="1600570"/>
                  <a:pt x="3781431" y="1600967"/>
                  <a:pt x="3779992" y="1601512"/>
                </a:cubicBezTo>
                <a:cubicBezTo>
                  <a:pt x="3778554" y="1602058"/>
                  <a:pt x="3777562" y="1602728"/>
                  <a:pt x="3777016" y="1603522"/>
                </a:cubicBezTo>
                <a:cubicBezTo>
                  <a:pt x="3776470" y="1604315"/>
                  <a:pt x="3776197" y="1605208"/>
                  <a:pt x="3776197" y="1606200"/>
                </a:cubicBezTo>
                <a:lnTo>
                  <a:pt x="3776197" y="1635817"/>
                </a:lnTo>
                <a:lnTo>
                  <a:pt x="3760421" y="1635817"/>
                </a:lnTo>
                <a:cubicBezTo>
                  <a:pt x="3759429" y="1635817"/>
                  <a:pt x="3758561" y="1636065"/>
                  <a:pt x="3757817" y="1636561"/>
                </a:cubicBezTo>
                <a:cubicBezTo>
                  <a:pt x="3757073" y="1637057"/>
                  <a:pt x="3756453" y="1637876"/>
                  <a:pt x="3755957" y="1639017"/>
                </a:cubicBezTo>
                <a:cubicBezTo>
                  <a:pt x="3755461" y="1640158"/>
                  <a:pt x="3755088" y="1641721"/>
                  <a:pt x="3754840" y="1643705"/>
                </a:cubicBezTo>
                <a:cubicBezTo>
                  <a:pt x="3754592" y="1645689"/>
                  <a:pt x="3754468" y="1648120"/>
                  <a:pt x="3754468" y="1650998"/>
                </a:cubicBezTo>
                <a:cubicBezTo>
                  <a:pt x="3754468" y="1656455"/>
                  <a:pt x="3754964" y="1660349"/>
                  <a:pt x="3755957" y="1662681"/>
                </a:cubicBezTo>
                <a:cubicBezTo>
                  <a:pt x="3756949" y="1665012"/>
                  <a:pt x="3758387" y="1666178"/>
                  <a:pt x="3760273" y="1666178"/>
                </a:cubicBezTo>
                <a:lnTo>
                  <a:pt x="3776197" y="1666178"/>
                </a:lnTo>
                <a:lnTo>
                  <a:pt x="3776197" y="1734193"/>
                </a:lnTo>
                <a:cubicBezTo>
                  <a:pt x="3776197" y="1742328"/>
                  <a:pt x="3777041" y="1749373"/>
                  <a:pt x="3778727" y="1755326"/>
                </a:cubicBezTo>
                <a:cubicBezTo>
                  <a:pt x="3780414" y="1761279"/>
                  <a:pt x="3783043" y="1766215"/>
                  <a:pt x="3786615" y="1770135"/>
                </a:cubicBezTo>
                <a:cubicBezTo>
                  <a:pt x="3790187" y="1774054"/>
                  <a:pt x="3794701" y="1776956"/>
                  <a:pt x="3800159" y="1778841"/>
                </a:cubicBezTo>
                <a:cubicBezTo>
                  <a:pt x="3805616" y="1780726"/>
                  <a:pt x="3812065" y="1781669"/>
                  <a:pt x="3819506" y="1781669"/>
                </a:cubicBezTo>
                <a:cubicBezTo>
                  <a:pt x="3822284" y="1781669"/>
                  <a:pt x="3825038" y="1781520"/>
                  <a:pt x="3827766" y="1781222"/>
                </a:cubicBezTo>
                <a:cubicBezTo>
                  <a:pt x="3830495" y="1780925"/>
                  <a:pt x="3833025" y="1780503"/>
                  <a:pt x="3835356" y="1779957"/>
                </a:cubicBezTo>
                <a:cubicBezTo>
                  <a:pt x="3837688" y="1779412"/>
                  <a:pt x="3839722" y="1778767"/>
                  <a:pt x="3841458" y="1778022"/>
                </a:cubicBezTo>
                <a:cubicBezTo>
                  <a:pt x="3843195" y="1777278"/>
                  <a:pt x="3844509" y="1776435"/>
                  <a:pt x="3845402" y="1775492"/>
                </a:cubicBezTo>
                <a:cubicBezTo>
                  <a:pt x="3846295" y="1774550"/>
                  <a:pt x="3847015" y="1772913"/>
                  <a:pt x="3847560" y="1770581"/>
                </a:cubicBezTo>
                <a:cubicBezTo>
                  <a:pt x="3848106" y="1768249"/>
                  <a:pt x="3848379" y="1764901"/>
                  <a:pt x="3848379" y="1760535"/>
                </a:cubicBezTo>
                <a:cubicBezTo>
                  <a:pt x="3848379" y="1757757"/>
                  <a:pt x="3848255" y="1755475"/>
                  <a:pt x="3848007" y="1753689"/>
                </a:cubicBezTo>
                <a:cubicBezTo>
                  <a:pt x="3847759" y="1751903"/>
                  <a:pt x="3847486" y="1750489"/>
                  <a:pt x="3847188" y="1749447"/>
                </a:cubicBezTo>
                <a:cubicBezTo>
                  <a:pt x="3846891" y="1748406"/>
                  <a:pt x="3846469" y="1747711"/>
                  <a:pt x="3845923" y="1747364"/>
                </a:cubicBezTo>
                <a:cubicBezTo>
                  <a:pt x="3845377" y="1747017"/>
                  <a:pt x="3844807" y="1746843"/>
                  <a:pt x="3844212" y="1746843"/>
                </a:cubicBezTo>
                <a:cubicBezTo>
                  <a:pt x="3843517" y="1746843"/>
                  <a:pt x="3842748" y="1747017"/>
                  <a:pt x="3841905" y="1747364"/>
                </a:cubicBezTo>
                <a:cubicBezTo>
                  <a:pt x="3841061" y="1747711"/>
                  <a:pt x="3840020" y="1748108"/>
                  <a:pt x="3838779" y="1748555"/>
                </a:cubicBezTo>
                <a:cubicBezTo>
                  <a:pt x="3837539" y="1749001"/>
                  <a:pt x="3836125" y="1749398"/>
                  <a:pt x="3834538" y="1749745"/>
                </a:cubicBezTo>
                <a:cubicBezTo>
                  <a:pt x="3832950" y="1750092"/>
                  <a:pt x="3831164" y="1750266"/>
                  <a:pt x="3829180" y="1750266"/>
                </a:cubicBezTo>
                <a:cubicBezTo>
                  <a:pt x="3823326" y="1750266"/>
                  <a:pt x="3819258" y="1748455"/>
                  <a:pt x="3816976" y="1744834"/>
                </a:cubicBezTo>
                <a:cubicBezTo>
                  <a:pt x="3814694" y="1741212"/>
                  <a:pt x="3813553" y="1735780"/>
                  <a:pt x="3813553" y="1728537"/>
                </a:cubicBezTo>
                <a:lnTo>
                  <a:pt x="3813553" y="1666178"/>
                </a:lnTo>
                <a:lnTo>
                  <a:pt x="3842575" y="1666178"/>
                </a:lnTo>
                <a:cubicBezTo>
                  <a:pt x="3844460" y="1666178"/>
                  <a:pt x="3845898" y="1665012"/>
                  <a:pt x="3846891" y="1662681"/>
                </a:cubicBezTo>
                <a:cubicBezTo>
                  <a:pt x="3847883" y="1660349"/>
                  <a:pt x="3848379" y="1656455"/>
                  <a:pt x="3848379" y="1650998"/>
                </a:cubicBezTo>
                <a:cubicBezTo>
                  <a:pt x="3848379" y="1648120"/>
                  <a:pt x="3848255" y="1645689"/>
                  <a:pt x="3848007" y="1643705"/>
                </a:cubicBezTo>
                <a:cubicBezTo>
                  <a:pt x="3847759" y="1641721"/>
                  <a:pt x="3847387" y="1640158"/>
                  <a:pt x="3846891" y="1639017"/>
                </a:cubicBezTo>
                <a:cubicBezTo>
                  <a:pt x="3846395" y="1637876"/>
                  <a:pt x="3845774" y="1637057"/>
                  <a:pt x="3845030" y="1636561"/>
                </a:cubicBezTo>
                <a:cubicBezTo>
                  <a:pt x="3844286" y="1636065"/>
                  <a:pt x="3843418" y="1635817"/>
                  <a:pt x="3842426" y="1635817"/>
                </a:cubicBezTo>
                <a:lnTo>
                  <a:pt x="3813553" y="1635817"/>
                </a:lnTo>
                <a:lnTo>
                  <a:pt x="3813553" y="1606200"/>
                </a:lnTo>
                <a:cubicBezTo>
                  <a:pt x="3813553" y="1605208"/>
                  <a:pt x="3813255" y="1604315"/>
                  <a:pt x="3812660" y="1603522"/>
                </a:cubicBezTo>
                <a:cubicBezTo>
                  <a:pt x="3812065" y="1602728"/>
                  <a:pt x="3811073" y="1602058"/>
                  <a:pt x="3809684" y="1601512"/>
                </a:cubicBezTo>
                <a:cubicBezTo>
                  <a:pt x="3808295" y="1600967"/>
                  <a:pt x="3806384" y="1600570"/>
                  <a:pt x="3803954" y="1600322"/>
                </a:cubicBezTo>
                <a:cubicBezTo>
                  <a:pt x="3801523" y="1600074"/>
                  <a:pt x="3798472" y="1599950"/>
                  <a:pt x="3794801" y="1599950"/>
                </a:cubicBezTo>
                <a:close/>
                <a:moveTo>
                  <a:pt x="2205614" y="1586109"/>
                </a:moveTo>
                <a:cubicBezTo>
                  <a:pt x="2201149" y="1586109"/>
                  <a:pt x="2197577" y="1587448"/>
                  <a:pt x="2194899" y="1590127"/>
                </a:cubicBezTo>
                <a:cubicBezTo>
                  <a:pt x="2192219" y="1592806"/>
                  <a:pt x="2190880" y="1596675"/>
                  <a:pt x="2190880" y="1601736"/>
                </a:cubicBezTo>
                <a:lnTo>
                  <a:pt x="2190880" y="1773334"/>
                </a:lnTo>
                <a:cubicBezTo>
                  <a:pt x="2190880" y="1774326"/>
                  <a:pt x="2191153" y="1775219"/>
                  <a:pt x="2191699" y="1776013"/>
                </a:cubicBezTo>
                <a:cubicBezTo>
                  <a:pt x="2192244" y="1776807"/>
                  <a:pt x="2193237" y="1777452"/>
                  <a:pt x="2194675" y="1777948"/>
                </a:cubicBezTo>
                <a:cubicBezTo>
                  <a:pt x="2196114" y="1778444"/>
                  <a:pt x="2198024" y="1778841"/>
                  <a:pt x="2200405" y="1779139"/>
                </a:cubicBezTo>
                <a:cubicBezTo>
                  <a:pt x="2202786" y="1779436"/>
                  <a:pt x="2205763" y="1779585"/>
                  <a:pt x="2209335" y="1779585"/>
                </a:cubicBezTo>
                <a:cubicBezTo>
                  <a:pt x="2213006" y="1779585"/>
                  <a:pt x="2216007" y="1779436"/>
                  <a:pt x="2218339" y="1779139"/>
                </a:cubicBezTo>
                <a:cubicBezTo>
                  <a:pt x="2220671" y="1778841"/>
                  <a:pt x="2222581" y="1778444"/>
                  <a:pt x="2224069" y="1777948"/>
                </a:cubicBezTo>
                <a:cubicBezTo>
                  <a:pt x="2225557" y="1777452"/>
                  <a:pt x="2226574" y="1776807"/>
                  <a:pt x="2227120" y="1776013"/>
                </a:cubicBezTo>
                <a:cubicBezTo>
                  <a:pt x="2227666" y="1775219"/>
                  <a:pt x="2227938" y="1774326"/>
                  <a:pt x="2227938" y="1773334"/>
                </a:cubicBezTo>
                <a:lnTo>
                  <a:pt x="2227938" y="1616618"/>
                </a:lnTo>
                <a:lnTo>
                  <a:pt x="2228236" y="1616618"/>
                </a:lnTo>
                <a:lnTo>
                  <a:pt x="2282112" y="1773186"/>
                </a:lnTo>
                <a:cubicBezTo>
                  <a:pt x="2282409" y="1774277"/>
                  <a:pt x="2283005" y="1775219"/>
                  <a:pt x="2283898" y="1776013"/>
                </a:cubicBezTo>
                <a:cubicBezTo>
                  <a:pt x="2284791" y="1776807"/>
                  <a:pt x="2286006" y="1777477"/>
                  <a:pt x="2287544" y="1778022"/>
                </a:cubicBezTo>
                <a:cubicBezTo>
                  <a:pt x="2289082" y="1778568"/>
                  <a:pt x="2291041" y="1778965"/>
                  <a:pt x="2293423" y="1779213"/>
                </a:cubicBezTo>
                <a:cubicBezTo>
                  <a:pt x="2295804" y="1779461"/>
                  <a:pt x="2298682" y="1779585"/>
                  <a:pt x="2302055" y="1779585"/>
                </a:cubicBezTo>
                <a:cubicBezTo>
                  <a:pt x="2305428" y="1779585"/>
                  <a:pt x="2308305" y="1779511"/>
                  <a:pt x="2310687" y="1779362"/>
                </a:cubicBezTo>
                <a:cubicBezTo>
                  <a:pt x="2313068" y="1779213"/>
                  <a:pt x="2315027" y="1778891"/>
                  <a:pt x="2316565" y="1778395"/>
                </a:cubicBezTo>
                <a:cubicBezTo>
                  <a:pt x="2318103" y="1777898"/>
                  <a:pt x="2319319" y="1777229"/>
                  <a:pt x="2320212" y="1776385"/>
                </a:cubicBezTo>
                <a:cubicBezTo>
                  <a:pt x="2321105" y="1775542"/>
                  <a:pt x="2321750" y="1774475"/>
                  <a:pt x="2322147" y="1773186"/>
                </a:cubicBezTo>
                <a:lnTo>
                  <a:pt x="2377957" y="1616618"/>
                </a:lnTo>
                <a:lnTo>
                  <a:pt x="2378255" y="1616618"/>
                </a:lnTo>
                <a:lnTo>
                  <a:pt x="2378255" y="1773334"/>
                </a:lnTo>
                <a:cubicBezTo>
                  <a:pt x="2378255" y="1774326"/>
                  <a:pt x="2378552" y="1775219"/>
                  <a:pt x="2379148" y="1776013"/>
                </a:cubicBezTo>
                <a:cubicBezTo>
                  <a:pt x="2379743" y="1776807"/>
                  <a:pt x="2380735" y="1777452"/>
                  <a:pt x="2382124" y="1777948"/>
                </a:cubicBezTo>
                <a:cubicBezTo>
                  <a:pt x="2383513" y="1778444"/>
                  <a:pt x="2385399" y="1778841"/>
                  <a:pt x="2387780" y="1779139"/>
                </a:cubicBezTo>
                <a:cubicBezTo>
                  <a:pt x="2390161" y="1779436"/>
                  <a:pt x="2393138" y="1779585"/>
                  <a:pt x="2396709" y="1779585"/>
                </a:cubicBezTo>
                <a:cubicBezTo>
                  <a:pt x="2400380" y="1779585"/>
                  <a:pt x="2403407" y="1779436"/>
                  <a:pt x="2405788" y="1779139"/>
                </a:cubicBezTo>
                <a:cubicBezTo>
                  <a:pt x="2408169" y="1778841"/>
                  <a:pt x="2410079" y="1778444"/>
                  <a:pt x="2411518" y="1777948"/>
                </a:cubicBezTo>
                <a:cubicBezTo>
                  <a:pt x="2412957" y="1777452"/>
                  <a:pt x="2413949" y="1776807"/>
                  <a:pt x="2414494" y="1776013"/>
                </a:cubicBezTo>
                <a:cubicBezTo>
                  <a:pt x="2415040" y="1775219"/>
                  <a:pt x="2415313" y="1774326"/>
                  <a:pt x="2415313" y="1773334"/>
                </a:cubicBezTo>
                <a:lnTo>
                  <a:pt x="2415313" y="1601736"/>
                </a:lnTo>
                <a:cubicBezTo>
                  <a:pt x="2415313" y="1599255"/>
                  <a:pt x="2414990" y="1597047"/>
                  <a:pt x="2414346" y="1595113"/>
                </a:cubicBezTo>
                <a:cubicBezTo>
                  <a:pt x="2413700" y="1593178"/>
                  <a:pt x="2412758" y="1591541"/>
                  <a:pt x="2411518" y="1590201"/>
                </a:cubicBezTo>
                <a:cubicBezTo>
                  <a:pt x="2410278" y="1588862"/>
                  <a:pt x="2408690" y="1587845"/>
                  <a:pt x="2406755" y="1587150"/>
                </a:cubicBezTo>
                <a:cubicBezTo>
                  <a:pt x="2404820" y="1586456"/>
                  <a:pt x="2402514" y="1586109"/>
                  <a:pt x="2399835" y="1586109"/>
                </a:cubicBezTo>
                <a:lnTo>
                  <a:pt x="2373492" y="1586109"/>
                </a:lnTo>
                <a:cubicBezTo>
                  <a:pt x="2369821" y="1586109"/>
                  <a:pt x="2366597" y="1586481"/>
                  <a:pt x="2363818" y="1587225"/>
                </a:cubicBezTo>
                <a:cubicBezTo>
                  <a:pt x="2361040" y="1587969"/>
                  <a:pt x="2358634" y="1589234"/>
                  <a:pt x="2356601" y="1591020"/>
                </a:cubicBezTo>
                <a:cubicBezTo>
                  <a:pt x="2354566" y="1592806"/>
                  <a:pt x="2352781" y="1595137"/>
                  <a:pt x="2351242" y="1598015"/>
                </a:cubicBezTo>
                <a:cubicBezTo>
                  <a:pt x="2349704" y="1600892"/>
                  <a:pt x="2348291" y="1604414"/>
                  <a:pt x="2347001" y="1608582"/>
                </a:cubicBezTo>
                <a:lnTo>
                  <a:pt x="2303841" y="1723030"/>
                </a:lnTo>
                <a:lnTo>
                  <a:pt x="2303246" y="1723030"/>
                </a:lnTo>
                <a:lnTo>
                  <a:pt x="2261574" y="1608284"/>
                </a:lnTo>
                <a:cubicBezTo>
                  <a:pt x="2260383" y="1604117"/>
                  <a:pt x="2258994" y="1600619"/>
                  <a:pt x="2257406" y="1597792"/>
                </a:cubicBezTo>
                <a:cubicBezTo>
                  <a:pt x="2255819" y="1594964"/>
                  <a:pt x="2253834" y="1592682"/>
                  <a:pt x="2251453" y="1590946"/>
                </a:cubicBezTo>
                <a:cubicBezTo>
                  <a:pt x="2249072" y="1589209"/>
                  <a:pt x="2246244" y="1587969"/>
                  <a:pt x="2242970" y="1587225"/>
                </a:cubicBezTo>
                <a:cubicBezTo>
                  <a:pt x="2239696" y="1586481"/>
                  <a:pt x="2235777" y="1586109"/>
                  <a:pt x="2231213" y="1586109"/>
                </a:cubicBezTo>
                <a:close/>
                <a:moveTo>
                  <a:pt x="1929791" y="1578067"/>
                </a:moveTo>
                <a:lnTo>
                  <a:pt x="2086152" y="1668559"/>
                </a:lnTo>
                <a:lnTo>
                  <a:pt x="1982091" y="1668559"/>
                </a:lnTo>
                <a:close/>
                <a:moveTo>
                  <a:pt x="3217050" y="1571523"/>
                </a:moveTo>
                <a:cubicBezTo>
                  <a:pt x="3213379" y="1571523"/>
                  <a:pt x="3210353" y="1571672"/>
                  <a:pt x="3207971" y="1571970"/>
                </a:cubicBezTo>
                <a:cubicBezTo>
                  <a:pt x="3205590" y="1572268"/>
                  <a:pt x="3203680" y="1572689"/>
                  <a:pt x="3202242" y="1573235"/>
                </a:cubicBezTo>
                <a:cubicBezTo>
                  <a:pt x="3200803" y="1573781"/>
                  <a:pt x="3199786" y="1574450"/>
                  <a:pt x="3199191" y="1575244"/>
                </a:cubicBezTo>
                <a:cubicBezTo>
                  <a:pt x="3198595" y="1576038"/>
                  <a:pt x="3198298" y="1576931"/>
                  <a:pt x="3198298" y="1577923"/>
                </a:cubicBezTo>
                <a:lnTo>
                  <a:pt x="3198298" y="1773632"/>
                </a:lnTo>
                <a:cubicBezTo>
                  <a:pt x="3198298" y="1774624"/>
                  <a:pt x="3198595" y="1775492"/>
                  <a:pt x="3199191" y="1776237"/>
                </a:cubicBezTo>
                <a:cubicBezTo>
                  <a:pt x="3199786" y="1776981"/>
                  <a:pt x="3200803" y="1777601"/>
                  <a:pt x="3202242" y="1778097"/>
                </a:cubicBezTo>
                <a:cubicBezTo>
                  <a:pt x="3203680" y="1778593"/>
                  <a:pt x="3205590" y="1778965"/>
                  <a:pt x="3207971" y="1779213"/>
                </a:cubicBezTo>
                <a:cubicBezTo>
                  <a:pt x="3210353" y="1779461"/>
                  <a:pt x="3213379" y="1779585"/>
                  <a:pt x="3217050" y="1779585"/>
                </a:cubicBezTo>
                <a:cubicBezTo>
                  <a:pt x="3220721" y="1779585"/>
                  <a:pt x="3223747" y="1779461"/>
                  <a:pt x="3226128" y="1779213"/>
                </a:cubicBezTo>
                <a:cubicBezTo>
                  <a:pt x="3228510" y="1778965"/>
                  <a:pt x="3230420" y="1778593"/>
                  <a:pt x="3231858" y="1778097"/>
                </a:cubicBezTo>
                <a:cubicBezTo>
                  <a:pt x="3233297" y="1777601"/>
                  <a:pt x="3234314" y="1776981"/>
                  <a:pt x="3234909" y="1776237"/>
                </a:cubicBezTo>
                <a:cubicBezTo>
                  <a:pt x="3235505" y="1775492"/>
                  <a:pt x="3235802" y="1774624"/>
                  <a:pt x="3235802" y="1773632"/>
                </a:cubicBezTo>
                <a:lnTo>
                  <a:pt x="3235802" y="1577923"/>
                </a:lnTo>
                <a:cubicBezTo>
                  <a:pt x="3235802" y="1576931"/>
                  <a:pt x="3235505" y="1576038"/>
                  <a:pt x="3234909" y="1575244"/>
                </a:cubicBezTo>
                <a:cubicBezTo>
                  <a:pt x="3234314" y="1574450"/>
                  <a:pt x="3233297" y="1573781"/>
                  <a:pt x="3231858" y="1573235"/>
                </a:cubicBezTo>
                <a:cubicBezTo>
                  <a:pt x="3230420" y="1572689"/>
                  <a:pt x="3228510" y="1572268"/>
                  <a:pt x="3226128" y="1571970"/>
                </a:cubicBezTo>
                <a:cubicBezTo>
                  <a:pt x="3223747" y="1571672"/>
                  <a:pt x="3220721" y="1571523"/>
                  <a:pt x="3217050" y="1571523"/>
                </a:cubicBezTo>
                <a:close/>
                <a:moveTo>
                  <a:pt x="3140850" y="1571523"/>
                </a:moveTo>
                <a:cubicBezTo>
                  <a:pt x="3137179" y="1571523"/>
                  <a:pt x="3134153" y="1571672"/>
                  <a:pt x="3131771" y="1571970"/>
                </a:cubicBezTo>
                <a:cubicBezTo>
                  <a:pt x="3129390" y="1572268"/>
                  <a:pt x="3127480" y="1572689"/>
                  <a:pt x="3126042" y="1573235"/>
                </a:cubicBezTo>
                <a:cubicBezTo>
                  <a:pt x="3124603" y="1573781"/>
                  <a:pt x="3123586" y="1574450"/>
                  <a:pt x="3122991" y="1575244"/>
                </a:cubicBezTo>
                <a:cubicBezTo>
                  <a:pt x="3122395" y="1576038"/>
                  <a:pt x="3122098" y="1576931"/>
                  <a:pt x="3122098" y="1577923"/>
                </a:cubicBezTo>
                <a:lnTo>
                  <a:pt x="3122098" y="1773632"/>
                </a:lnTo>
                <a:cubicBezTo>
                  <a:pt x="3122098" y="1774624"/>
                  <a:pt x="3122395" y="1775492"/>
                  <a:pt x="3122991" y="1776237"/>
                </a:cubicBezTo>
                <a:cubicBezTo>
                  <a:pt x="3123586" y="1776981"/>
                  <a:pt x="3124603" y="1777601"/>
                  <a:pt x="3126042" y="1778097"/>
                </a:cubicBezTo>
                <a:cubicBezTo>
                  <a:pt x="3127480" y="1778593"/>
                  <a:pt x="3129390" y="1778965"/>
                  <a:pt x="3131771" y="1779213"/>
                </a:cubicBezTo>
                <a:cubicBezTo>
                  <a:pt x="3134153" y="1779461"/>
                  <a:pt x="3137179" y="1779585"/>
                  <a:pt x="3140850" y="1779585"/>
                </a:cubicBezTo>
                <a:cubicBezTo>
                  <a:pt x="3144521" y="1779585"/>
                  <a:pt x="3147547" y="1779461"/>
                  <a:pt x="3149928" y="1779213"/>
                </a:cubicBezTo>
                <a:cubicBezTo>
                  <a:pt x="3152310" y="1778965"/>
                  <a:pt x="3154220" y="1778593"/>
                  <a:pt x="3155658" y="1778097"/>
                </a:cubicBezTo>
                <a:cubicBezTo>
                  <a:pt x="3157097" y="1777601"/>
                  <a:pt x="3158114" y="1776981"/>
                  <a:pt x="3158709" y="1776237"/>
                </a:cubicBezTo>
                <a:cubicBezTo>
                  <a:pt x="3159305" y="1775492"/>
                  <a:pt x="3159602" y="1774624"/>
                  <a:pt x="3159602" y="1773632"/>
                </a:cubicBezTo>
                <a:lnTo>
                  <a:pt x="3159602" y="1577923"/>
                </a:lnTo>
                <a:cubicBezTo>
                  <a:pt x="3159602" y="1576931"/>
                  <a:pt x="3159305" y="1576038"/>
                  <a:pt x="3158709" y="1575244"/>
                </a:cubicBezTo>
                <a:cubicBezTo>
                  <a:pt x="3158114" y="1574450"/>
                  <a:pt x="3157097" y="1573781"/>
                  <a:pt x="3155658" y="1573235"/>
                </a:cubicBezTo>
                <a:cubicBezTo>
                  <a:pt x="3154220" y="1572689"/>
                  <a:pt x="3152310" y="1572268"/>
                  <a:pt x="3149928" y="1571970"/>
                </a:cubicBezTo>
                <a:cubicBezTo>
                  <a:pt x="3147547" y="1571672"/>
                  <a:pt x="3144521" y="1571523"/>
                  <a:pt x="3140850" y="1571523"/>
                </a:cubicBezTo>
                <a:close/>
                <a:moveTo>
                  <a:pt x="2626500" y="1571523"/>
                </a:moveTo>
                <a:cubicBezTo>
                  <a:pt x="2622829" y="1571523"/>
                  <a:pt x="2619803" y="1571672"/>
                  <a:pt x="2617422" y="1571970"/>
                </a:cubicBezTo>
                <a:cubicBezTo>
                  <a:pt x="2615040" y="1572268"/>
                  <a:pt x="2613130" y="1572689"/>
                  <a:pt x="2611692" y="1573235"/>
                </a:cubicBezTo>
                <a:cubicBezTo>
                  <a:pt x="2610253" y="1573781"/>
                  <a:pt x="2609236" y="1574450"/>
                  <a:pt x="2608641" y="1575244"/>
                </a:cubicBezTo>
                <a:cubicBezTo>
                  <a:pt x="2608045" y="1576038"/>
                  <a:pt x="2607748" y="1576931"/>
                  <a:pt x="2607748" y="1577923"/>
                </a:cubicBezTo>
                <a:lnTo>
                  <a:pt x="2607748" y="1773632"/>
                </a:lnTo>
                <a:cubicBezTo>
                  <a:pt x="2607748" y="1774624"/>
                  <a:pt x="2608045" y="1775492"/>
                  <a:pt x="2608641" y="1776237"/>
                </a:cubicBezTo>
                <a:cubicBezTo>
                  <a:pt x="2609236" y="1776981"/>
                  <a:pt x="2610253" y="1777601"/>
                  <a:pt x="2611692" y="1778097"/>
                </a:cubicBezTo>
                <a:cubicBezTo>
                  <a:pt x="2613130" y="1778593"/>
                  <a:pt x="2615040" y="1778965"/>
                  <a:pt x="2617422" y="1779213"/>
                </a:cubicBezTo>
                <a:cubicBezTo>
                  <a:pt x="2619803" y="1779461"/>
                  <a:pt x="2622829" y="1779585"/>
                  <a:pt x="2626500" y="1779585"/>
                </a:cubicBezTo>
                <a:cubicBezTo>
                  <a:pt x="2630171" y="1779585"/>
                  <a:pt x="2633197" y="1779461"/>
                  <a:pt x="2635578" y="1779213"/>
                </a:cubicBezTo>
                <a:cubicBezTo>
                  <a:pt x="2637960" y="1778965"/>
                  <a:pt x="2639870" y="1778593"/>
                  <a:pt x="2641308" y="1778097"/>
                </a:cubicBezTo>
                <a:cubicBezTo>
                  <a:pt x="2642747" y="1777601"/>
                  <a:pt x="2643764" y="1776981"/>
                  <a:pt x="2644359" y="1776237"/>
                </a:cubicBezTo>
                <a:cubicBezTo>
                  <a:pt x="2644955" y="1775492"/>
                  <a:pt x="2645252" y="1774624"/>
                  <a:pt x="2645252" y="1773632"/>
                </a:cubicBezTo>
                <a:lnTo>
                  <a:pt x="2645252" y="1703385"/>
                </a:lnTo>
                <a:lnTo>
                  <a:pt x="2689454" y="1773334"/>
                </a:lnTo>
                <a:cubicBezTo>
                  <a:pt x="2690149" y="1774624"/>
                  <a:pt x="2690943" y="1775666"/>
                  <a:pt x="2691836" y="1776460"/>
                </a:cubicBezTo>
                <a:cubicBezTo>
                  <a:pt x="2692728" y="1777253"/>
                  <a:pt x="2693994" y="1777874"/>
                  <a:pt x="2695631" y="1778320"/>
                </a:cubicBezTo>
                <a:cubicBezTo>
                  <a:pt x="2697268" y="1778767"/>
                  <a:pt x="2699351" y="1779089"/>
                  <a:pt x="2701881" y="1779288"/>
                </a:cubicBezTo>
                <a:cubicBezTo>
                  <a:pt x="2704411" y="1779486"/>
                  <a:pt x="2707710" y="1779585"/>
                  <a:pt x="2711778" y="1779585"/>
                </a:cubicBezTo>
                <a:cubicBezTo>
                  <a:pt x="2715747" y="1779585"/>
                  <a:pt x="2718972" y="1779461"/>
                  <a:pt x="2721452" y="1779213"/>
                </a:cubicBezTo>
                <a:cubicBezTo>
                  <a:pt x="2723933" y="1778965"/>
                  <a:pt x="2725892" y="1778618"/>
                  <a:pt x="2727331" y="1778171"/>
                </a:cubicBezTo>
                <a:cubicBezTo>
                  <a:pt x="2728770" y="1777725"/>
                  <a:pt x="2729762" y="1777130"/>
                  <a:pt x="2730308" y="1776385"/>
                </a:cubicBezTo>
                <a:cubicBezTo>
                  <a:pt x="2730853" y="1775641"/>
                  <a:pt x="2731126" y="1774773"/>
                  <a:pt x="2731126" y="1773781"/>
                </a:cubicBezTo>
                <a:cubicBezTo>
                  <a:pt x="2731126" y="1772590"/>
                  <a:pt x="2730853" y="1771276"/>
                  <a:pt x="2730308" y="1769837"/>
                </a:cubicBezTo>
                <a:cubicBezTo>
                  <a:pt x="2729762" y="1768398"/>
                  <a:pt x="2728894" y="1766687"/>
                  <a:pt x="2727703" y="1764702"/>
                </a:cubicBezTo>
                <a:lnTo>
                  <a:pt x="2682757" y="1695200"/>
                </a:lnTo>
                <a:lnTo>
                  <a:pt x="2721601" y="1651147"/>
                </a:lnTo>
                <a:cubicBezTo>
                  <a:pt x="2723089" y="1649261"/>
                  <a:pt x="2724206" y="1647475"/>
                  <a:pt x="2724950" y="1645789"/>
                </a:cubicBezTo>
                <a:cubicBezTo>
                  <a:pt x="2725694" y="1644102"/>
                  <a:pt x="2726066" y="1642514"/>
                  <a:pt x="2726066" y="1641026"/>
                </a:cubicBezTo>
                <a:cubicBezTo>
                  <a:pt x="2726066" y="1639935"/>
                  <a:pt x="2725768" y="1639017"/>
                  <a:pt x="2725173" y="1638273"/>
                </a:cubicBezTo>
                <a:cubicBezTo>
                  <a:pt x="2724578" y="1637529"/>
                  <a:pt x="2723511" y="1636909"/>
                  <a:pt x="2721973" y="1636413"/>
                </a:cubicBezTo>
                <a:cubicBezTo>
                  <a:pt x="2720435" y="1635916"/>
                  <a:pt x="2718401" y="1635544"/>
                  <a:pt x="2715871" y="1635296"/>
                </a:cubicBezTo>
                <a:cubicBezTo>
                  <a:pt x="2713341" y="1635048"/>
                  <a:pt x="2710241" y="1634924"/>
                  <a:pt x="2706569" y="1634924"/>
                </a:cubicBezTo>
                <a:cubicBezTo>
                  <a:pt x="2702799" y="1634924"/>
                  <a:pt x="2699699" y="1635048"/>
                  <a:pt x="2697268" y="1635296"/>
                </a:cubicBezTo>
                <a:cubicBezTo>
                  <a:pt x="2694837" y="1635544"/>
                  <a:pt x="2692803" y="1635916"/>
                  <a:pt x="2691166" y="1636413"/>
                </a:cubicBezTo>
                <a:cubicBezTo>
                  <a:pt x="2689529" y="1636909"/>
                  <a:pt x="2688214" y="1637603"/>
                  <a:pt x="2687222" y="1638496"/>
                </a:cubicBezTo>
                <a:cubicBezTo>
                  <a:pt x="2686230" y="1639389"/>
                  <a:pt x="2685337" y="1640431"/>
                  <a:pt x="2684543" y="1641622"/>
                </a:cubicBezTo>
                <a:lnTo>
                  <a:pt x="2645252" y="1694455"/>
                </a:lnTo>
                <a:lnTo>
                  <a:pt x="2645252" y="1577923"/>
                </a:lnTo>
                <a:cubicBezTo>
                  <a:pt x="2645252" y="1576931"/>
                  <a:pt x="2644955" y="1576038"/>
                  <a:pt x="2644359" y="1575244"/>
                </a:cubicBezTo>
                <a:cubicBezTo>
                  <a:pt x="2643764" y="1574450"/>
                  <a:pt x="2642747" y="1573781"/>
                  <a:pt x="2641308" y="1573235"/>
                </a:cubicBezTo>
                <a:cubicBezTo>
                  <a:pt x="2639870" y="1572689"/>
                  <a:pt x="2637960" y="1572268"/>
                  <a:pt x="2635578" y="1571970"/>
                </a:cubicBezTo>
                <a:cubicBezTo>
                  <a:pt x="2633197" y="1571672"/>
                  <a:pt x="2630171" y="1571523"/>
                  <a:pt x="2626500" y="1571523"/>
                </a:cubicBezTo>
                <a:close/>
                <a:moveTo>
                  <a:pt x="1910041" y="1558427"/>
                </a:moveTo>
                <a:lnTo>
                  <a:pt x="1973691" y="1668559"/>
                </a:lnTo>
                <a:lnTo>
                  <a:pt x="1910041" y="1778692"/>
                </a:lnTo>
                <a:lnTo>
                  <a:pt x="2100690" y="1668559"/>
                </a:lnTo>
                <a:close/>
                <a:moveTo>
                  <a:pt x="5696973" y="1363164"/>
                </a:moveTo>
                <a:cubicBezTo>
                  <a:pt x="5688539" y="1363164"/>
                  <a:pt x="5682710" y="1364751"/>
                  <a:pt x="5679486" y="1367927"/>
                </a:cubicBezTo>
                <a:cubicBezTo>
                  <a:pt x="5676261" y="1371102"/>
                  <a:pt x="5674649" y="1377352"/>
                  <a:pt x="5674649" y="1386679"/>
                </a:cubicBezTo>
                <a:cubicBezTo>
                  <a:pt x="5674649" y="1395410"/>
                  <a:pt x="5676236" y="1401339"/>
                  <a:pt x="5679411" y="1404464"/>
                </a:cubicBezTo>
                <a:cubicBezTo>
                  <a:pt x="5682586" y="1407589"/>
                  <a:pt x="5688341" y="1409152"/>
                  <a:pt x="5696675" y="1409152"/>
                </a:cubicBezTo>
                <a:cubicBezTo>
                  <a:pt x="5705010" y="1409152"/>
                  <a:pt x="5710789" y="1407564"/>
                  <a:pt x="5714014" y="1404389"/>
                </a:cubicBezTo>
                <a:cubicBezTo>
                  <a:pt x="5717238" y="1401214"/>
                  <a:pt x="5718851" y="1395013"/>
                  <a:pt x="5718851" y="1385786"/>
                </a:cubicBezTo>
                <a:cubicBezTo>
                  <a:pt x="5718851" y="1376955"/>
                  <a:pt x="5717263" y="1370978"/>
                  <a:pt x="5714088" y="1367852"/>
                </a:cubicBezTo>
                <a:cubicBezTo>
                  <a:pt x="5710913" y="1364727"/>
                  <a:pt x="5705208" y="1363164"/>
                  <a:pt x="5696973" y="1363164"/>
                </a:cubicBezTo>
                <a:close/>
                <a:moveTo>
                  <a:pt x="3294292" y="1292620"/>
                </a:moveTo>
                <a:cubicBezTo>
                  <a:pt x="3299650" y="1292620"/>
                  <a:pt x="3304784" y="1294405"/>
                  <a:pt x="3309695" y="1297977"/>
                </a:cubicBezTo>
                <a:cubicBezTo>
                  <a:pt x="3314607" y="1301549"/>
                  <a:pt x="3319741" y="1306709"/>
                  <a:pt x="3325099" y="1313455"/>
                </a:cubicBezTo>
                <a:lnTo>
                  <a:pt x="3325099" y="1357509"/>
                </a:lnTo>
                <a:cubicBezTo>
                  <a:pt x="3321924" y="1361477"/>
                  <a:pt x="3318997" y="1364826"/>
                  <a:pt x="3316318" y="1367555"/>
                </a:cubicBezTo>
                <a:cubicBezTo>
                  <a:pt x="3313639" y="1370283"/>
                  <a:pt x="3311035" y="1372491"/>
                  <a:pt x="3308505" y="1374177"/>
                </a:cubicBezTo>
                <a:cubicBezTo>
                  <a:pt x="3305975" y="1375864"/>
                  <a:pt x="3303494" y="1377080"/>
                  <a:pt x="3301063" y="1377824"/>
                </a:cubicBezTo>
                <a:cubicBezTo>
                  <a:pt x="3298633" y="1378568"/>
                  <a:pt x="3296127" y="1378940"/>
                  <a:pt x="3293548" y="1378940"/>
                </a:cubicBezTo>
                <a:cubicBezTo>
                  <a:pt x="3288388" y="1378940"/>
                  <a:pt x="3284122" y="1377700"/>
                  <a:pt x="3280748" y="1375219"/>
                </a:cubicBezTo>
                <a:cubicBezTo>
                  <a:pt x="3277375" y="1372739"/>
                  <a:pt x="3274671" y="1369440"/>
                  <a:pt x="3272637" y="1365322"/>
                </a:cubicBezTo>
                <a:cubicBezTo>
                  <a:pt x="3270603" y="1361204"/>
                  <a:pt x="3269140" y="1356516"/>
                  <a:pt x="3268247" y="1351258"/>
                </a:cubicBezTo>
                <a:cubicBezTo>
                  <a:pt x="3267354" y="1345999"/>
                  <a:pt x="3266907" y="1340592"/>
                  <a:pt x="3266907" y="1335036"/>
                </a:cubicBezTo>
                <a:cubicBezTo>
                  <a:pt x="3266907" y="1329777"/>
                  <a:pt x="3267428" y="1324642"/>
                  <a:pt x="3268470" y="1319632"/>
                </a:cubicBezTo>
                <a:cubicBezTo>
                  <a:pt x="3269512" y="1314621"/>
                  <a:pt x="3271099" y="1310082"/>
                  <a:pt x="3273233" y="1306014"/>
                </a:cubicBezTo>
                <a:cubicBezTo>
                  <a:pt x="3275366" y="1301946"/>
                  <a:pt x="3278193" y="1298697"/>
                  <a:pt x="3281716" y="1296266"/>
                </a:cubicBezTo>
                <a:cubicBezTo>
                  <a:pt x="3285238" y="1293835"/>
                  <a:pt x="3289430" y="1292620"/>
                  <a:pt x="3294292" y="1292620"/>
                </a:cubicBezTo>
                <a:close/>
                <a:moveTo>
                  <a:pt x="2332267" y="1292620"/>
                </a:moveTo>
                <a:cubicBezTo>
                  <a:pt x="2337625" y="1292620"/>
                  <a:pt x="2342760" y="1294405"/>
                  <a:pt x="2347670" y="1297977"/>
                </a:cubicBezTo>
                <a:cubicBezTo>
                  <a:pt x="2352582" y="1301549"/>
                  <a:pt x="2357716" y="1306709"/>
                  <a:pt x="2363074" y="1313455"/>
                </a:cubicBezTo>
                <a:lnTo>
                  <a:pt x="2363074" y="1357509"/>
                </a:lnTo>
                <a:cubicBezTo>
                  <a:pt x="2359899" y="1361477"/>
                  <a:pt x="2356972" y="1364826"/>
                  <a:pt x="2354293" y="1367555"/>
                </a:cubicBezTo>
                <a:cubicBezTo>
                  <a:pt x="2351615" y="1370283"/>
                  <a:pt x="2349010" y="1372491"/>
                  <a:pt x="2346480" y="1374177"/>
                </a:cubicBezTo>
                <a:cubicBezTo>
                  <a:pt x="2343950" y="1375864"/>
                  <a:pt x="2341469" y="1377080"/>
                  <a:pt x="2339038" y="1377824"/>
                </a:cubicBezTo>
                <a:cubicBezTo>
                  <a:pt x="2336608" y="1378568"/>
                  <a:pt x="2334102" y="1378940"/>
                  <a:pt x="2331523" y="1378940"/>
                </a:cubicBezTo>
                <a:cubicBezTo>
                  <a:pt x="2326363" y="1378940"/>
                  <a:pt x="2322097" y="1377700"/>
                  <a:pt x="2318723" y="1375219"/>
                </a:cubicBezTo>
                <a:cubicBezTo>
                  <a:pt x="2315350" y="1372739"/>
                  <a:pt x="2312646" y="1369440"/>
                  <a:pt x="2310612" y="1365322"/>
                </a:cubicBezTo>
                <a:cubicBezTo>
                  <a:pt x="2308578" y="1361204"/>
                  <a:pt x="2307115" y="1356516"/>
                  <a:pt x="2306222" y="1351258"/>
                </a:cubicBezTo>
                <a:cubicBezTo>
                  <a:pt x="2305329" y="1345999"/>
                  <a:pt x="2304883" y="1340592"/>
                  <a:pt x="2304883" y="1335036"/>
                </a:cubicBezTo>
                <a:cubicBezTo>
                  <a:pt x="2304883" y="1329777"/>
                  <a:pt x="2305403" y="1324642"/>
                  <a:pt x="2306445" y="1319632"/>
                </a:cubicBezTo>
                <a:cubicBezTo>
                  <a:pt x="2307487" y="1314621"/>
                  <a:pt x="2309074" y="1310082"/>
                  <a:pt x="2311208" y="1306014"/>
                </a:cubicBezTo>
                <a:cubicBezTo>
                  <a:pt x="2313341" y="1301946"/>
                  <a:pt x="2316169" y="1298697"/>
                  <a:pt x="2319691" y="1296266"/>
                </a:cubicBezTo>
                <a:cubicBezTo>
                  <a:pt x="2323213" y="1293835"/>
                  <a:pt x="2327405" y="1292620"/>
                  <a:pt x="2332267" y="1292620"/>
                </a:cubicBezTo>
                <a:close/>
                <a:moveTo>
                  <a:pt x="5457657" y="1287411"/>
                </a:moveTo>
                <a:cubicBezTo>
                  <a:pt x="5467083" y="1287411"/>
                  <a:pt x="5474053" y="1290412"/>
                  <a:pt x="5478568" y="1296415"/>
                </a:cubicBezTo>
                <a:cubicBezTo>
                  <a:pt x="5483082" y="1302417"/>
                  <a:pt x="5485190" y="1310677"/>
                  <a:pt x="5484893" y="1321195"/>
                </a:cubicBezTo>
                <a:lnTo>
                  <a:pt x="5428933" y="1321195"/>
                </a:lnTo>
                <a:cubicBezTo>
                  <a:pt x="5429132" y="1316531"/>
                  <a:pt x="5429851" y="1312141"/>
                  <a:pt x="5431091" y="1308023"/>
                </a:cubicBezTo>
                <a:cubicBezTo>
                  <a:pt x="5432332" y="1303906"/>
                  <a:pt x="5434118" y="1300334"/>
                  <a:pt x="5436449" y="1297308"/>
                </a:cubicBezTo>
                <a:cubicBezTo>
                  <a:pt x="5438781" y="1294281"/>
                  <a:pt x="5441708" y="1291875"/>
                  <a:pt x="5445230" y="1290089"/>
                </a:cubicBezTo>
                <a:cubicBezTo>
                  <a:pt x="5448752" y="1288304"/>
                  <a:pt x="5452895" y="1287411"/>
                  <a:pt x="5457657" y="1287411"/>
                </a:cubicBezTo>
                <a:close/>
                <a:moveTo>
                  <a:pt x="5019507" y="1287411"/>
                </a:moveTo>
                <a:cubicBezTo>
                  <a:pt x="5028933" y="1287411"/>
                  <a:pt x="5035903" y="1290412"/>
                  <a:pt x="5040418" y="1296415"/>
                </a:cubicBezTo>
                <a:cubicBezTo>
                  <a:pt x="5044932" y="1302417"/>
                  <a:pt x="5047040" y="1310677"/>
                  <a:pt x="5046743" y="1321195"/>
                </a:cubicBezTo>
                <a:lnTo>
                  <a:pt x="4990783" y="1321195"/>
                </a:lnTo>
                <a:cubicBezTo>
                  <a:pt x="4990982" y="1316531"/>
                  <a:pt x="4991701" y="1312141"/>
                  <a:pt x="4992941" y="1308023"/>
                </a:cubicBezTo>
                <a:cubicBezTo>
                  <a:pt x="4994182" y="1303906"/>
                  <a:pt x="4995968" y="1300334"/>
                  <a:pt x="4998299" y="1297308"/>
                </a:cubicBezTo>
                <a:cubicBezTo>
                  <a:pt x="5000631" y="1294281"/>
                  <a:pt x="5003558" y="1291875"/>
                  <a:pt x="5007080" y="1290089"/>
                </a:cubicBezTo>
                <a:cubicBezTo>
                  <a:pt x="5010602" y="1288304"/>
                  <a:pt x="5014745" y="1287411"/>
                  <a:pt x="5019507" y="1287411"/>
                </a:cubicBezTo>
                <a:close/>
                <a:moveTo>
                  <a:pt x="4600407" y="1287411"/>
                </a:moveTo>
                <a:cubicBezTo>
                  <a:pt x="4609833" y="1287411"/>
                  <a:pt x="4616803" y="1290412"/>
                  <a:pt x="4621318" y="1296415"/>
                </a:cubicBezTo>
                <a:cubicBezTo>
                  <a:pt x="4625832" y="1302417"/>
                  <a:pt x="4627940" y="1310677"/>
                  <a:pt x="4627643" y="1321195"/>
                </a:cubicBezTo>
                <a:lnTo>
                  <a:pt x="4571683" y="1321195"/>
                </a:lnTo>
                <a:cubicBezTo>
                  <a:pt x="4571882" y="1316531"/>
                  <a:pt x="4572601" y="1312141"/>
                  <a:pt x="4573841" y="1308023"/>
                </a:cubicBezTo>
                <a:cubicBezTo>
                  <a:pt x="4575082" y="1303906"/>
                  <a:pt x="4576867" y="1300334"/>
                  <a:pt x="4579199" y="1297308"/>
                </a:cubicBezTo>
                <a:cubicBezTo>
                  <a:pt x="4581531" y="1294281"/>
                  <a:pt x="4584458" y="1291875"/>
                  <a:pt x="4587980" y="1290089"/>
                </a:cubicBezTo>
                <a:cubicBezTo>
                  <a:pt x="4591502" y="1288304"/>
                  <a:pt x="4595645" y="1287411"/>
                  <a:pt x="4600407" y="1287411"/>
                </a:cubicBezTo>
                <a:close/>
                <a:moveTo>
                  <a:pt x="3971757" y="1287411"/>
                </a:moveTo>
                <a:cubicBezTo>
                  <a:pt x="3981183" y="1287411"/>
                  <a:pt x="3988153" y="1290412"/>
                  <a:pt x="3992668" y="1296415"/>
                </a:cubicBezTo>
                <a:cubicBezTo>
                  <a:pt x="3997182" y="1302417"/>
                  <a:pt x="3999290" y="1310677"/>
                  <a:pt x="3998993" y="1321195"/>
                </a:cubicBezTo>
                <a:lnTo>
                  <a:pt x="3943034" y="1321195"/>
                </a:lnTo>
                <a:cubicBezTo>
                  <a:pt x="3943232" y="1316531"/>
                  <a:pt x="3943951" y="1312141"/>
                  <a:pt x="3945191" y="1308023"/>
                </a:cubicBezTo>
                <a:cubicBezTo>
                  <a:pt x="3946432" y="1303906"/>
                  <a:pt x="3948218" y="1300334"/>
                  <a:pt x="3950549" y="1297308"/>
                </a:cubicBezTo>
                <a:cubicBezTo>
                  <a:pt x="3952881" y="1294281"/>
                  <a:pt x="3955808" y="1291875"/>
                  <a:pt x="3959330" y="1290089"/>
                </a:cubicBezTo>
                <a:cubicBezTo>
                  <a:pt x="3962852" y="1288304"/>
                  <a:pt x="3966995" y="1287411"/>
                  <a:pt x="3971757" y="1287411"/>
                </a:cubicBezTo>
                <a:close/>
                <a:moveTo>
                  <a:pt x="3714582" y="1287411"/>
                </a:moveTo>
                <a:cubicBezTo>
                  <a:pt x="3724008" y="1287411"/>
                  <a:pt x="3730978" y="1290412"/>
                  <a:pt x="3735493" y="1296415"/>
                </a:cubicBezTo>
                <a:cubicBezTo>
                  <a:pt x="3740007" y="1302417"/>
                  <a:pt x="3742116" y="1310677"/>
                  <a:pt x="3741818" y="1321195"/>
                </a:cubicBezTo>
                <a:lnTo>
                  <a:pt x="3685859" y="1321195"/>
                </a:lnTo>
                <a:cubicBezTo>
                  <a:pt x="3686057" y="1316531"/>
                  <a:pt x="3686776" y="1312141"/>
                  <a:pt x="3688017" y="1308023"/>
                </a:cubicBezTo>
                <a:cubicBezTo>
                  <a:pt x="3689257" y="1303906"/>
                  <a:pt x="3691043" y="1300334"/>
                  <a:pt x="3693374" y="1297308"/>
                </a:cubicBezTo>
                <a:cubicBezTo>
                  <a:pt x="3695706" y="1294281"/>
                  <a:pt x="3698633" y="1291875"/>
                  <a:pt x="3702155" y="1290089"/>
                </a:cubicBezTo>
                <a:cubicBezTo>
                  <a:pt x="3705678" y="1288304"/>
                  <a:pt x="3709820" y="1287411"/>
                  <a:pt x="3714582" y="1287411"/>
                </a:cubicBezTo>
                <a:close/>
                <a:moveTo>
                  <a:pt x="2495383" y="1287411"/>
                </a:moveTo>
                <a:cubicBezTo>
                  <a:pt x="2504808" y="1287411"/>
                  <a:pt x="2511778" y="1290412"/>
                  <a:pt x="2516293" y="1296415"/>
                </a:cubicBezTo>
                <a:cubicBezTo>
                  <a:pt x="2520807" y="1302417"/>
                  <a:pt x="2522916" y="1310677"/>
                  <a:pt x="2522618" y="1321195"/>
                </a:cubicBezTo>
                <a:lnTo>
                  <a:pt x="2466659" y="1321195"/>
                </a:lnTo>
                <a:cubicBezTo>
                  <a:pt x="2466857" y="1316531"/>
                  <a:pt x="2467576" y="1312141"/>
                  <a:pt x="2468817" y="1308023"/>
                </a:cubicBezTo>
                <a:cubicBezTo>
                  <a:pt x="2470057" y="1303906"/>
                  <a:pt x="2471843" y="1300334"/>
                  <a:pt x="2474174" y="1297308"/>
                </a:cubicBezTo>
                <a:cubicBezTo>
                  <a:pt x="2476506" y="1294281"/>
                  <a:pt x="2479433" y="1291875"/>
                  <a:pt x="2482955" y="1290089"/>
                </a:cubicBezTo>
                <a:cubicBezTo>
                  <a:pt x="2486478" y="1288304"/>
                  <a:pt x="2490620" y="1287411"/>
                  <a:pt x="2495383" y="1287411"/>
                </a:cubicBezTo>
                <a:close/>
                <a:moveTo>
                  <a:pt x="3417075" y="1263449"/>
                </a:moveTo>
                <a:cubicBezTo>
                  <a:pt x="3413404" y="1263449"/>
                  <a:pt x="3410378" y="1263598"/>
                  <a:pt x="3407996" y="1263896"/>
                </a:cubicBezTo>
                <a:cubicBezTo>
                  <a:pt x="3405615" y="1264193"/>
                  <a:pt x="3403705" y="1264615"/>
                  <a:pt x="3402267" y="1265161"/>
                </a:cubicBezTo>
                <a:cubicBezTo>
                  <a:pt x="3400828" y="1265706"/>
                  <a:pt x="3399811" y="1266351"/>
                  <a:pt x="3399216" y="1267096"/>
                </a:cubicBezTo>
                <a:cubicBezTo>
                  <a:pt x="3398620" y="1267840"/>
                  <a:pt x="3398323" y="1268708"/>
                  <a:pt x="3398323" y="1269700"/>
                </a:cubicBezTo>
                <a:lnTo>
                  <a:pt x="3398323" y="1402157"/>
                </a:lnTo>
                <a:cubicBezTo>
                  <a:pt x="3398323" y="1403149"/>
                  <a:pt x="3398620" y="1404017"/>
                  <a:pt x="3399216" y="1404762"/>
                </a:cubicBezTo>
                <a:cubicBezTo>
                  <a:pt x="3399811" y="1405506"/>
                  <a:pt x="3400828" y="1406126"/>
                  <a:pt x="3402267" y="1406622"/>
                </a:cubicBezTo>
                <a:cubicBezTo>
                  <a:pt x="3403705" y="1407118"/>
                  <a:pt x="3405615" y="1407490"/>
                  <a:pt x="3407996" y="1407738"/>
                </a:cubicBezTo>
                <a:cubicBezTo>
                  <a:pt x="3410378" y="1407986"/>
                  <a:pt x="3413404" y="1408110"/>
                  <a:pt x="3417075" y="1408110"/>
                </a:cubicBezTo>
                <a:cubicBezTo>
                  <a:pt x="3420746" y="1408110"/>
                  <a:pt x="3423772" y="1407986"/>
                  <a:pt x="3426153" y="1407738"/>
                </a:cubicBezTo>
                <a:cubicBezTo>
                  <a:pt x="3428535" y="1407490"/>
                  <a:pt x="3430445" y="1407118"/>
                  <a:pt x="3431883" y="1406622"/>
                </a:cubicBezTo>
                <a:cubicBezTo>
                  <a:pt x="3433322" y="1406126"/>
                  <a:pt x="3434339" y="1405506"/>
                  <a:pt x="3434934" y="1404762"/>
                </a:cubicBezTo>
                <a:cubicBezTo>
                  <a:pt x="3435530" y="1404017"/>
                  <a:pt x="3435827" y="1403149"/>
                  <a:pt x="3435827" y="1402157"/>
                </a:cubicBezTo>
                <a:lnTo>
                  <a:pt x="3435827" y="1269700"/>
                </a:lnTo>
                <a:cubicBezTo>
                  <a:pt x="3435827" y="1268708"/>
                  <a:pt x="3435530" y="1267840"/>
                  <a:pt x="3434934" y="1267096"/>
                </a:cubicBezTo>
                <a:cubicBezTo>
                  <a:pt x="3434339" y="1266351"/>
                  <a:pt x="3433322" y="1265706"/>
                  <a:pt x="3431883" y="1265161"/>
                </a:cubicBezTo>
                <a:cubicBezTo>
                  <a:pt x="3430445" y="1264615"/>
                  <a:pt x="3428535" y="1264193"/>
                  <a:pt x="3426153" y="1263896"/>
                </a:cubicBezTo>
                <a:cubicBezTo>
                  <a:pt x="3423772" y="1263598"/>
                  <a:pt x="3420746" y="1263449"/>
                  <a:pt x="3417075" y="1263449"/>
                </a:cubicBezTo>
                <a:close/>
                <a:moveTo>
                  <a:pt x="3030419" y="1263449"/>
                </a:moveTo>
                <a:cubicBezTo>
                  <a:pt x="3025756" y="1263449"/>
                  <a:pt x="3022011" y="1263648"/>
                  <a:pt x="3019183" y="1264045"/>
                </a:cubicBezTo>
                <a:cubicBezTo>
                  <a:pt x="3016355" y="1264441"/>
                  <a:pt x="3014346" y="1265161"/>
                  <a:pt x="3013155" y="1266203"/>
                </a:cubicBezTo>
                <a:cubicBezTo>
                  <a:pt x="3011965" y="1267244"/>
                  <a:pt x="3011369" y="1268683"/>
                  <a:pt x="3011369" y="1270519"/>
                </a:cubicBezTo>
                <a:cubicBezTo>
                  <a:pt x="3011369" y="1272354"/>
                  <a:pt x="3012014" y="1275008"/>
                  <a:pt x="3013304" y="1278481"/>
                </a:cubicBezTo>
                <a:lnTo>
                  <a:pt x="3058994" y="1400520"/>
                </a:lnTo>
                <a:cubicBezTo>
                  <a:pt x="3059491" y="1401909"/>
                  <a:pt x="3060260" y="1403224"/>
                  <a:pt x="3061301" y="1404464"/>
                </a:cubicBezTo>
                <a:cubicBezTo>
                  <a:pt x="3062343" y="1405704"/>
                  <a:pt x="3063509" y="1406622"/>
                  <a:pt x="3064799" y="1407217"/>
                </a:cubicBezTo>
                <a:lnTo>
                  <a:pt x="3047088" y="1451717"/>
                </a:lnTo>
                <a:cubicBezTo>
                  <a:pt x="3046394" y="1453403"/>
                  <a:pt x="3046096" y="1454842"/>
                  <a:pt x="3046195" y="1456033"/>
                </a:cubicBezTo>
                <a:cubicBezTo>
                  <a:pt x="3046295" y="1457223"/>
                  <a:pt x="3046939" y="1458216"/>
                  <a:pt x="3048130" y="1459009"/>
                </a:cubicBezTo>
                <a:cubicBezTo>
                  <a:pt x="3049321" y="1459803"/>
                  <a:pt x="3051107" y="1460374"/>
                  <a:pt x="3053488" y="1460721"/>
                </a:cubicBezTo>
                <a:cubicBezTo>
                  <a:pt x="3055869" y="1461068"/>
                  <a:pt x="3059044" y="1461242"/>
                  <a:pt x="3063013" y="1461242"/>
                </a:cubicBezTo>
                <a:cubicBezTo>
                  <a:pt x="3070653" y="1461242"/>
                  <a:pt x="3076457" y="1460696"/>
                  <a:pt x="3080426" y="1459605"/>
                </a:cubicBezTo>
                <a:cubicBezTo>
                  <a:pt x="3084395" y="1458513"/>
                  <a:pt x="3086825" y="1456727"/>
                  <a:pt x="3087718" y="1454247"/>
                </a:cubicBezTo>
                <a:lnTo>
                  <a:pt x="3103792" y="1407217"/>
                </a:lnTo>
                <a:lnTo>
                  <a:pt x="3147994" y="1277141"/>
                </a:lnTo>
                <a:cubicBezTo>
                  <a:pt x="3148788" y="1274661"/>
                  <a:pt x="3149184" y="1272503"/>
                  <a:pt x="3149184" y="1270667"/>
                </a:cubicBezTo>
                <a:cubicBezTo>
                  <a:pt x="3149184" y="1268832"/>
                  <a:pt x="3148515" y="1267368"/>
                  <a:pt x="3147175" y="1266277"/>
                </a:cubicBezTo>
                <a:cubicBezTo>
                  <a:pt x="3145836" y="1265186"/>
                  <a:pt x="3143752" y="1264441"/>
                  <a:pt x="3140924" y="1264045"/>
                </a:cubicBezTo>
                <a:cubicBezTo>
                  <a:pt x="3138097" y="1263648"/>
                  <a:pt x="3134549" y="1263449"/>
                  <a:pt x="3130283" y="1263449"/>
                </a:cubicBezTo>
                <a:cubicBezTo>
                  <a:pt x="3124826" y="1263449"/>
                  <a:pt x="3121006" y="1263648"/>
                  <a:pt x="3118823" y="1264045"/>
                </a:cubicBezTo>
                <a:cubicBezTo>
                  <a:pt x="3116641" y="1264441"/>
                  <a:pt x="3115078" y="1265062"/>
                  <a:pt x="3114135" y="1265905"/>
                </a:cubicBezTo>
                <a:cubicBezTo>
                  <a:pt x="3113193" y="1266748"/>
                  <a:pt x="3112424" y="1268460"/>
                  <a:pt x="3111828" y="1271039"/>
                </a:cubicBezTo>
                <a:lnTo>
                  <a:pt x="3083253" y="1361676"/>
                </a:lnTo>
                <a:lnTo>
                  <a:pt x="3082807" y="1361676"/>
                </a:lnTo>
                <a:lnTo>
                  <a:pt x="3051553" y="1272825"/>
                </a:lnTo>
                <a:cubicBezTo>
                  <a:pt x="3050858" y="1270543"/>
                  <a:pt x="3050164" y="1268782"/>
                  <a:pt x="3049469" y="1267542"/>
                </a:cubicBezTo>
                <a:cubicBezTo>
                  <a:pt x="3048775" y="1266302"/>
                  <a:pt x="3047733" y="1265384"/>
                  <a:pt x="3046344" y="1264789"/>
                </a:cubicBezTo>
                <a:cubicBezTo>
                  <a:pt x="3044955" y="1264193"/>
                  <a:pt x="3043020" y="1263821"/>
                  <a:pt x="3040540" y="1263672"/>
                </a:cubicBezTo>
                <a:cubicBezTo>
                  <a:pt x="3038059" y="1263524"/>
                  <a:pt x="3034686" y="1263449"/>
                  <a:pt x="3030419" y="1263449"/>
                </a:cubicBezTo>
                <a:close/>
                <a:moveTo>
                  <a:pt x="2874150" y="1263449"/>
                </a:moveTo>
                <a:cubicBezTo>
                  <a:pt x="2870479" y="1263449"/>
                  <a:pt x="2867453" y="1263598"/>
                  <a:pt x="2865071" y="1263896"/>
                </a:cubicBezTo>
                <a:cubicBezTo>
                  <a:pt x="2862690" y="1264193"/>
                  <a:pt x="2860780" y="1264615"/>
                  <a:pt x="2859342" y="1265161"/>
                </a:cubicBezTo>
                <a:cubicBezTo>
                  <a:pt x="2857903" y="1265706"/>
                  <a:pt x="2856886" y="1266351"/>
                  <a:pt x="2856291" y="1267096"/>
                </a:cubicBezTo>
                <a:cubicBezTo>
                  <a:pt x="2855695" y="1267840"/>
                  <a:pt x="2855398" y="1268708"/>
                  <a:pt x="2855398" y="1269700"/>
                </a:cubicBezTo>
                <a:lnTo>
                  <a:pt x="2855398" y="1402157"/>
                </a:lnTo>
                <a:cubicBezTo>
                  <a:pt x="2855398" y="1403149"/>
                  <a:pt x="2855695" y="1404017"/>
                  <a:pt x="2856291" y="1404762"/>
                </a:cubicBezTo>
                <a:cubicBezTo>
                  <a:pt x="2856886" y="1405506"/>
                  <a:pt x="2857903" y="1406126"/>
                  <a:pt x="2859342" y="1406622"/>
                </a:cubicBezTo>
                <a:cubicBezTo>
                  <a:pt x="2860780" y="1407118"/>
                  <a:pt x="2862690" y="1407490"/>
                  <a:pt x="2865071" y="1407738"/>
                </a:cubicBezTo>
                <a:cubicBezTo>
                  <a:pt x="2867453" y="1407986"/>
                  <a:pt x="2870479" y="1408110"/>
                  <a:pt x="2874150" y="1408110"/>
                </a:cubicBezTo>
                <a:cubicBezTo>
                  <a:pt x="2877821" y="1408110"/>
                  <a:pt x="2880847" y="1407986"/>
                  <a:pt x="2883228" y="1407738"/>
                </a:cubicBezTo>
                <a:cubicBezTo>
                  <a:pt x="2885610" y="1407490"/>
                  <a:pt x="2887520" y="1407118"/>
                  <a:pt x="2888958" y="1406622"/>
                </a:cubicBezTo>
                <a:cubicBezTo>
                  <a:pt x="2890397" y="1406126"/>
                  <a:pt x="2891414" y="1405506"/>
                  <a:pt x="2892009" y="1404762"/>
                </a:cubicBezTo>
                <a:cubicBezTo>
                  <a:pt x="2892605" y="1404017"/>
                  <a:pt x="2892902" y="1403149"/>
                  <a:pt x="2892902" y="1402157"/>
                </a:cubicBezTo>
                <a:lnTo>
                  <a:pt x="2892902" y="1269700"/>
                </a:lnTo>
                <a:cubicBezTo>
                  <a:pt x="2892902" y="1268708"/>
                  <a:pt x="2892605" y="1267840"/>
                  <a:pt x="2892009" y="1267096"/>
                </a:cubicBezTo>
                <a:cubicBezTo>
                  <a:pt x="2891414" y="1266351"/>
                  <a:pt x="2890397" y="1265706"/>
                  <a:pt x="2888958" y="1265161"/>
                </a:cubicBezTo>
                <a:cubicBezTo>
                  <a:pt x="2887520" y="1264615"/>
                  <a:pt x="2885610" y="1264193"/>
                  <a:pt x="2883228" y="1263896"/>
                </a:cubicBezTo>
                <a:cubicBezTo>
                  <a:pt x="2880847" y="1263598"/>
                  <a:pt x="2877821" y="1263449"/>
                  <a:pt x="2874150" y="1263449"/>
                </a:cubicBezTo>
                <a:close/>
                <a:moveTo>
                  <a:pt x="5333535" y="1261068"/>
                </a:moveTo>
                <a:cubicBezTo>
                  <a:pt x="5323811" y="1261068"/>
                  <a:pt x="5314881" y="1262606"/>
                  <a:pt x="5306746" y="1265682"/>
                </a:cubicBezTo>
                <a:cubicBezTo>
                  <a:pt x="5298610" y="1268757"/>
                  <a:pt x="5291565" y="1273470"/>
                  <a:pt x="5285612" y="1279820"/>
                </a:cubicBezTo>
                <a:cubicBezTo>
                  <a:pt x="5279659" y="1286170"/>
                  <a:pt x="5275020" y="1294182"/>
                  <a:pt x="5271697" y="1303856"/>
                </a:cubicBezTo>
                <a:cubicBezTo>
                  <a:pt x="5268373" y="1313530"/>
                  <a:pt x="5266711" y="1325014"/>
                  <a:pt x="5266711" y="1338310"/>
                </a:cubicBezTo>
                <a:cubicBezTo>
                  <a:pt x="5266711" y="1349819"/>
                  <a:pt x="5268075" y="1360039"/>
                  <a:pt x="5270804" y="1368968"/>
                </a:cubicBezTo>
                <a:cubicBezTo>
                  <a:pt x="5273532" y="1377898"/>
                  <a:pt x="5277575" y="1385463"/>
                  <a:pt x="5282933" y="1391665"/>
                </a:cubicBezTo>
                <a:cubicBezTo>
                  <a:pt x="5288291" y="1397866"/>
                  <a:pt x="5294914" y="1402554"/>
                  <a:pt x="5302802" y="1405729"/>
                </a:cubicBezTo>
                <a:cubicBezTo>
                  <a:pt x="5310690" y="1408904"/>
                  <a:pt x="5319743" y="1410491"/>
                  <a:pt x="5329963" y="1410491"/>
                </a:cubicBezTo>
                <a:cubicBezTo>
                  <a:pt x="5334527" y="1410491"/>
                  <a:pt x="5338967" y="1410095"/>
                  <a:pt x="5343283" y="1409301"/>
                </a:cubicBezTo>
                <a:cubicBezTo>
                  <a:pt x="5347599" y="1408507"/>
                  <a:pt x="5351593" y="1407465"/>
                  <a:pt x="5355264" y="1406175"/>
                </a:cubicBezTo>
                <a:cubicBezTo>
                  <a:pt x="5358935" y="1404886"/>
                  <a:pt x="5362209" y="1403422"/>
                  <a:pt x="5365086" y="1401785"/>
                </a:cubicBezTo>
                <a:cubicBezTo>
                  <a:pt x="5367964" y="1400148"/>
                  <a:pt x="5369998" y="1398759"/>
                  <a:pt x="5371188" y="1397618"/>
                </a:cubicBezTo>
                <a:cubicBezTo>
                  <a:pt x="5372379" y="1396477"/>
                  <a:pt x="5373148" y="1395534"/>
                  <a:pt x="5373495" y="1394790"/>
                </a:cubicBezTo>
                <a:cubicBezTo>
                  <a:pt x="5373842" y="1394046"/>
                  <a:pt x="5374140" y="1393079"/>
                  <a:pt x="5374388" y="1391888"/>
                </a:cubicBezTo>
                <a:cubicBezTo>
                  <a:pt x="5374636" y="1390697"/>
                  <a:pt x="5374834" y="1389234"/>
                  <a:pt x="5374983" y="1387497"/>
                </a:cubicBezTo>
                <a:cubicBezTo>
                  <a:pt x="5375132" y="1385761"/>
                  <a:pt x="5375207" y="1383603"/>
                  <a:pt x="5375207" y="1381023"/>
                </a:cubicBezTo>
                <a:cubicBezTo>
                  <a:pt x="5375207" y="1377749"/>
                  <a:pt x="5375107" y="1375070"/>
                  <a:pt x="5374909" y="1372987"/>
                </a:cubicBezTo>
                <a:cubicBezTo>
                  <a:pt x="5374710" y="1370903"/>
                  <a:pt x="5374438" y="1369192"/>
                  <a:pt x="5374090" y="1367852"/>
                </a:cubicBezTo>
                <a:cubicBezTo>
                  <a:pt x="5373743" y="1366513"/>
                  <a:pt x="5373272" y="1365595"/>
                  <a:pt x="5372676" y="1365099"/>
                </a:cubicBezTo>
                <a:cubicBezTo>
                  <a:pt x="5372081" y="1364603"/>
                  <a:pt x="5371337" y="1364355"/>
                  <a:pt x="5370444" y="1364355"/>
                </a:cubicBezTo>
                <a:cubicBezTo>
                  <a:pt x="5369154" y="1364355"/>
                  <a:pt x="5367567" y="1365124"/>
                  <a:pt x="5365682" y="1366662"/>
                </a:cubicBezTo>
                <a:cubicBezTo>
                  <a:pt x="5363796" y="1368199"/>
                  <a:pt x="5361465" y="1369911"/>
                  <a:pt x="5358687" y="1371796"/>
                </a:cubicBezTo>
                <a:cubicBezTo>
                  <a:pt x="5355909" y="1373681"/>
                  <a:pt x="5352659" y="1375393"/>
                  <a:pt x="5348938" y="1376931"/>
                </a:cubicBezTo>
                <a:cubicBezTo>
                  <a:pt x="5345218" y="1378469"/>
                  <a:pt x="5340778" y="1379238"/>
                  <a:pt x="5335618" y="1379238"/>
                </a:cubicBezTo>
                <a:cubicBezTo>
                  <a:pt x="5330558" y="1379238"/>
                  <a:pt x="5326118" y="1378320"/>
                  <a:pt x="5322298" y="1376484"/>
                </a:cubicBezTo>
                <a:cubicBezTo>
                  <a:pt x="5318478" y="1374649"/>
                  <a:pt x="5315303" y="1371895"/>
                  <a:pt x="5312773" y="1368224"/>
                </a:cubicBezTo>
                <a:cubicBezTo>
                  <a:pt x="5310243" y="1364553"/>
                  <a:pt x="5308333" y="1359989"/>
                  <a:pt x="5307043" y="1354532"/>
                </a:cubicBezTo>
                <a:cubicBezTo>
                  <a:pt x="5305753" y="1349075"/>
                  <a:pt x="5305108" y="1342775"/>
                  <a:pt x="5305108" y="1335631"/>
                </a:cubicBezTo>
                <a:cubicBezTo>
                  <a:pt x="5305108" y="1321145"/>
                  <a:pt x="5307688" y="1310156"/>
                  <a:pt x="5312848" y="1302665"/>
                </a:cubicBezTo>
                <a:cubicBezTo>
                  <a:pt x="5318007" y="1295174"/>
                  <a:pt x="5325448" y="1291429"/>
                  <a:pt x="5335172" y="1291429"/>
                </a:cubicBezTo>
                <a:cubicBezTo>
                  <a:pt x="5340133" y="1291429"/>
                  <a:pt x="5344399" y="1292123"/>
                  <a:pt x="5347971" y="1293513"/>
                </a:cubicBezTo>
                <a:cubicBezTo>
                  <a:pt x="5351543" y="1294902"/>
                  <a:pt x="5354619" y="1296439"/>
                  <a:pt x="5357198" y="1298126"/>
                </a:cubicBezTo>
                <a:cubicBezTo>
                  <a:pt x="5359778" y="1299813"/>
                  <a:pt x="5362011" y="1301351"/>
                  <a:pt x="5363896" y="1302740"/>
                </a:cubicBezTo>
                <a:cubicBezTo>
                  <a:pt x="5365781" y="1304129"/>
                  <a:pt x="5367567" y="1304823"/>
                  <a:pt x="5369253" y="1304823"/>
                </a:cubicBezTo>
                <a:cubicBezTo>
                  <a:pt x="5370841" y="1304823"/>
                  <a:pt x="5372131" y="1303658"/>
                  <a:pt x="5373123" y="1301326"/>
                </a:cubicBezTo>
                <a:cubicBezTo>
                  <a:pt x="5374115" y="1298994"/>
                  <a:pt x="5374611" y="1294951"/>
                  <a:pt x="5374611" y="1289197"/>
                </a:cubicBezTo>
                <a:cubicBezTo>
                  <a:pt x="5374611" y="1286716"/>
                  <a:pt x="5374537" y="1284608"/>
                  <a:pt x="5374388" y="1282871"/>
                </a:cubicBezTo>
                <a:cubicBezTo>
                  <a:pt x="5374239" y="1281135"/>
                  <a:pt x="5374041" y="1279672"/>
                  <a:pt x="5373793" y="1278481"/>
                </a:cubicBezTo>
                <a:cubicBezTo>
                  <a:pt x="5373545" y="1277290"/>
                  <a:pt x="5373197" y="1276323"/>
                  <a:pt x="5372751" y="1275579"/>
                </a:cubicBezTo>
                <a:cubicBezTo>
                  <a:pt x="5372304" y="1274835"/>
                  <a:pt x="5371536" y="1273917"/>
                  <a:pt x="5370444" y="1272825"/>
                </a:cubicBezTo>
                <a:cubicBezTo>
                  <a:pt x="5369353" y="1271734"/>
                  <a:pt x="5367492" y="1270444"/>
                  <a:pt x="5364863" y="1268956"/>
                </a:cubicBezTo>
                <a:cubicBezTo>
                  <a:pt x="5362234" y="1267468"/>
                  <a:pt x="5359257" y="1266128"/>
                  <a:pt x="5355933" y="1264938"/>
                </a:cubicBezTo>
                <a:cubicBezTo>
                  <a:pt x="5352609" y="1263747"/>
                  <a:pt x="5349037" y="1262804"/>
                  <a:pt x="5345218" y="1262110"/>
                </a:cubicBezTo>
                <a:cubicBezTo>
                  <a:pt x="5341398" y="1261415"/>
                  <a:pt x="5337503" y="1261068"/>
                  <a:pt x="5333535" y="1261068"/>
                </a:cubicBezTo>
                <a:close/>
                <a:moveTo>
                  <a:pt x="5597853" y="1260919"/>
                </a:moveTo>
                <a:cubicBezTo>
                  <a:pt x="5589519" y="1260919"/>
                  <a:pt x="5582003" y="1261961"/>
                  <a:pt x="5575306" y="1264045"/>
                </a:cubicBezTo>
                <a:cubicBezTo>
                  <a:pt x="5568609" y="1266128"/>
                  <a:pt x="5562928" y="1269055"/>
                  <a:pt x="5558265" y="1272825"/>
                </a:cubicBezTo>
                <a:cubicBezTo>
                  <a:pt x="5553602" y="1276596"/>
                  <a:pt x="5550030" y="1281135"/>
                  <a:pt x="5547549" y="1286443"/>
                </a:cubicBezTo>
                <a:cubicBezTo>
                  <a:pt x="5545069" y="1291751"/>
                  <a:pt x="5543829" y="1297580"/>
                  <a:pt x="5543829" y="1303930"/>
                </a:cubicBezTo>
                <a:cubicBezTo>
                  <a:pt x="5543829" y="1310181"/>
                  <a:pt x="5544746" y="1315539"/>
                  <a:pt x="5546582" y="1320004"/>
                </a:cubicBezTo>
                <a:cubicBezTo>
                  <a:pt x="5548418" y="1324469"/>
                  <a:pt x="5550848" y="1328289"/>
                  <a:pt x="5553875" y="1331464"/>
                </a:cubicBezTo>
                <a:cubicBezTo>
                  <a:pt x="5556901" y="1334639"/>
                  <a:pt x="5560324" y="1337318"/>
                  <a:pt x="5564144" y="1339500"/>
                </a:cubicBezTo>
                <a:cubicBezTo>
                  <a:pt x="5567964" y="1341683"/>
                  <a:pt x="5571883" y="1343618"/>
                  <a:pt x="5575901" y="1345305"/>
                </a:cubicBezTo>
                <a:cubicBezTo>
                  <a:pt x="5579920" y="1346991"/>
                  <a:pt x="5583839" y="1348529"/>
                  <a:pt x="5587659" y="1349918"/>
                </a:cubicBezTo>
                <a:cubicBezTo>
                  <a:pt x="5591478" y="1351307"/>
                  <a:pt x="5594902" y="1352796"/>
                  <a:pt x="5597928" y="1354383"/>
                </a:cubicBezTo>
                <a:cubicBezTo>
                  <a:pt x="5600954" y="1355971"/>
                  <a:pt x="5603385" y="1357831"/>
                  <a:pt x="5605220" y="1359964"/>
                </a:cubicBezTo>
                <a:cubicBezTo>
                  <a:pt x="5607056" y="1362097"/>
                  <a:pt x="5607974" y="1364652"/>
                  <a:pt x="5607974" y="1367629"/>
                </a:cubicBezTo>
                <a:cubicBezTo>
                  <a:pt x="5607974" y="1370209"/>
                  <a:pt x="5607478" y="1372491"/>
                  <a:pt x="5606485" y="1374475"/>
                </a:cubicBezTo>
                <a:cubicBezTo>
                  <a:pt x="5605493" y="1376459"/>
                  <a:pt x="5604030" y="1378096"/>
                  <a:pt x="5602095" y="1379386"/>
                </a:cubicBezTo>
                <a:cubicBezTo>
                  <a:pt x="5600160" y="1380676"/>
                  <a:pt x="5597878" y="1381668"/>
                  <a:pt x="5595249" y="1382363"/>
                </a:cubicBezTo>
                <a:cubicBezTo>
                  <a:pt x="5592620" y="1383057"/>
                  <a:pt x="5589618" y="1383405"/>
                  <a:pt x="5586245" y="1383405"/>
                </a:cubicBezTo>
                <a:cubicBezTo>
                  <a:pt x="5580887" y="1383405"/>
                  <a:pt x="5576100" y="1382760"/>
                  <a:pt x="5571883" y="1381470"/>
                </a:cubicBezTo>
                <a:cubicBezTo>
                  <a:pt x="5567666" y="1380180"/>
                  <a:pt x="5563970" y="1378791"/>
                  <a:pt x="5560795" y="1377303"/>
                </a:cubicBezTo>
                <a:cubicBezTo>
                  <a:pt x="5557620" y="1375814"/>
                  <a:pt x="5554966" y="1374450"/>
                  <a:pt x="5552833" y="1373210"/>
                </a:cubicBezTo>
                <a:cubicBezTo>
                  <a:pt x="5550700" y="1371970"/>
                  <a:pt x="5549087" y="1371350"/>
                  <a:pt x="5547996" y="1371350"/>
                </a:cubicBezTo>
                <a:cubicBezTo>
                  <a:pt x="5547103" y="1371350"/>
                  <a:pt x="5546359" y="1371523"/>
                  <a:pt x="5545764" y="1371871"/>
                </a:cubicBezTo>
                <a:cubicBezTo>
                  <a:pt x="5545168" y="1372218"/>
                  <a:pt x="5544672" y="1372912"/>
                  <a:pt x="5544275" y="1373954"/>
                </a:cubicBezTo>
                <a:cubicBezTo>
                  <a:pt x="5543878" y="1374996"/>
                  <a:pt x="5543581" y="1376385"/>
                  <a:pt x="5543382" y="1378121"/>
                </a:cubicBezTo>
                <a:cubicBezTo>
                  <a:pt x="5543184" y="1379858"/>
                  <a:pt x="5543085" y="1382164"/>
                  <a:pt x="5543085" y="1385042"/>
                </a:cubicBezTo>
                <a:cubicBezTo>
                  <a:pt x="5543085" y="1389407"/>
                  <a:pt x="5543382" y="1392706"/>
                  <a:pt x="5543978" y="1394939"/>
                </a:cubicBezTo>
                <a:cubicBezTo>
                  <a:pt x="5544573" y="1397171"/>
                  <a:pt x="5545416" y="1398808"/>
                  <a:pt x="5546508" y="1399850"/>
                </a:cubicBezTo>
                <a:cubicBezTo>
                  <a:pt x="5547599" y="1400892"/>
                  <a:pt x="5549335" y="1402008"/>
                  <a:pt x="5551717" y="1403199"/>
                </a:cubicBezTo>
                <a:cubicBezTo>
                  <a:pt x="5554098" y="1404389"/>
                  <a:pt x="5557074" y="1405555"/>
                  <a:pt x="5560646" y="1406696"/>
                </a:cubicBezTo>
                <a:cubicBezTo>
                  <a:pt x="5564218" y="1407837"/>
                  <a:pt x="5568261" y="1408780"/>
                  <a:pt x="5572776" y="1409524"/>
                </a:cubicBezTo>
                <a:cubicBezTo>
                  <a:pt x="5577290" y="1410268"/>
                  <a:pt x="5582028" y="1410640"/>
                  <a:pt x="5586989" y="1410640"/>
                </a:cubicBezTo>
                <a:cubicBezTo>
                  <a:pt x="5595224" y="1410640"/>
                  <a:pt x="5602864" y="1409673"/>
                  <a:pt x="5609908" y="1407738"/>
                </a:cubicBezTo>
                <a:cubicBezTo>
                  <a:pt x="5616953" y="1405803"/>
                  <a:pt x="5623055" y="1402901"/>
                  <a:pt x="5628214" y="1399032"/>
                </a:cubicBezTo>
                <a:cubicBezTo>
                  <a:pt x="5633374" y="1395162"/>
                  <a:pt x="5637367" y="1390350"/>
                  <a:pt x="5640195" y="1384595"/>
                </a:cubicBezTo>
                <a:cubicBezTo>
                  <a:pt x="5643023" y="1378841"/>
                  <a:pt x="5644437" y="1372193"/>
                  <a:pt x="5644437" y="1364652"/>
                </a:cubicBezTo>
                <a:cubicBezTo>
                  <a:pt x="5644437" y="1358600"/>
                  <a:pt x="5643494" y="1353366"/>
                  <a:pt x="5641609" y="1348951"/>
                </a:cubicBezTo>
                <a:cubicBezTo>
                  <a:pt x="5639724" y="1344536"/>
                  <a:pt x="5637243" y="1340741"/>
                  <a:pt x="5634167" y="1337566"/>
                </a:cubicBezTo>
                <a:cubicBezTo>
                  <a:pt x="5631092" y="1334391"/>
                  <a:pt x="5627594" y="1331712"/>
                  <a:pt x="5623675" y="1329529"/>
                </a:cubicBezTo>
                <a:cubicBezTo>
                  <a:pt x="5619756" y="1327346"/>
                  <a:pt x="5615787" y="1325436"/>
                  <a:pt x="5611769" y="1323799"/>
                </a:cubicBezTo>
                <a:cubicBezTo>
                  <a:pt x="5607750" y="1322162"/>
                  <a:pt x="5603782" y="1320649"/>
                  <a:pt x="5599863" y="1319260"/>
                </a:cubicBezTo>
                <a:cubicBezTo>
                  <a:pt x="5595943" y="1317871"/>
                  <a:pt x="5592446" y="1316382"/>
                  <a:pt x="5589370" y="1314795"/>
                </a:cubicBezTo>
                <a:cubicBezTo>
                  <a:pt x="5586294" y="1313207"/>
                  <a:pt x="5583814" y="1311372"/>
                  <a:pt x="5581929" y="1309288"/>
                </a:cubicBezTo>
                <a:cubicBezTo>
                  <a:pt x="5580044" y="1307205"/>
                  <a:pt x="5579101" y="1304625"/>
                  <a:pt x="5579101" y="1301549"/>
                </a:cubicBezTo>
                <a:cubicBezTo>
                  <a:pt x="5579101" y="1299565"/>
                  <a:pt x="5579498" y="1297705"/>
                  <a:pt x="5580292" y="1295968"/>
                </a:cubicBezTo>
                <a:cubicBezTo>
                  <a:pt x="5581086" y="1294232"/>
                  <a:pt x="5582276" y="1292719"/>
                  <a:pt x="5583864" y="1291429"/>
                </a:cubicBezTo>
                <a:cubicBezTo>
                  <a:pt x="5585451" y="1290139"/>
                  <a:pt x="5587485" y="1289147"/>
                  <a:pt x="5589965" y="1288452"/>
                </a:cubicBezTo>
                <a:cubicBezTo>
                  <a:pt x="5592446" y="1287758"/>
                  <a:pt x="5595373" y="1287411"/>
                  <a:pt x="5598746" y="1287411"/>
                </a:cubicBezTo>
                <a:cubicBezTo>
                  <a:pt x="5603509" y="1287411"/>
                  <a:pt x="5607750" y="1287931"/>
                  <a:pt x="5611471" y="1288973"/>
                </a:cubicBezTo>
                <a:cubicBezTo>
                  <a:pt x="5615192" y="1290015"/>
                  <a:pt x="5618466" y="1291131"/>
                  <a:pt x="5621294" y="1292322"/>
                </a:cubicBezTo>
                <a:cubicBezTo>
                  <a:pt x="5624122" y="1293513"/>
                  <a:pt x="5626478" y="1294629"/>
                  <a:pt x="5628363" y="1295671"/>
                </a:cubicBezTo>
                <a:cubicBezTo>
                  <a:pt x="5630248" y="1296712"/>
                  <a:pt x="5631637" y="1297233"/>
                  <a:pt x="5632530" y="1297233"/>
                </a:cubicBezTo>
                <a:cubicBezTo>
                  <a:pt x="5633324" y="1297233"/>
                  <a:pt x="5634019" y="1297060"/>
                  <a:pt x="5634614" y="1296712"/>
                </a:cubicBezTo>
                <a:cubicBezTo>
                  <a:pt x="5635209" y="1296365"/>
                  <a:pt x="5635680" y="1295695"/>
                  <a:pt x="5636028" y="1294703"/>
                </a:cubicBezTo>
                <a:cubicBezTo>
                  <a:pt x="5636375" y="1293711"/>
                  <a:pt x="5636623" y="1292371"/>
                  <a:pt x="5636772" y="1290685"/>
                </a:cubicBezTo>
                <a:cubicBezTo>
                  <a:pt x="5636921" y="1288998"/>
                  <a:pt x="5636995" y="1286815"/>
                  <a:pt x="5636995" y="1284136"/>
                </a:cubicBezTo>
                <a:cubicBezTo>
                  <a:pt x="5636995" y="1281854"/>
                  <a:pt x="5636921" y="1279944"/>
                  <a:pt x="5636772" y="1278406"/>
                </a:cubicBezTo>
                <a:cubicBezTo>
                  <a:pt x="5636623" y="1276868"/>
                  <a:pt x="5636450" y="1275579"/>
                  <a:pt x="5636251" y="1274537"/>
                </a:cubicBezTo>
                <a:cubicBezTo>
                  <a:pt x="5636053" y="1273495"/>
                  <a:pt x="5635755" y="1272602"/>
                  <a:pt x="5635358" y="1271858"/>
                </a:cubicBezTo>
                <a:cubicBezTo>
                  <a:pt x="5634961" y="1271114"/>
                  <a:pt x="5634292" y="1270370"/>
                  <a:pt x="5633349" y="1269626"/>
                </a:cubicBezTo>
                <a:cubicBezTo>
                  <a:pt x="5632406" y="1268881"/>
                  <a:pt x="5630844" y="1267989"/>
                  <a:pt x="5628661" y="1266947"/>
                </a:cubicBezTo>
                <a:cubicBezTo>
                  <a:pt x="5626478" y="1265905"/>
                  <a:pt x="5623799" y="1264938"/>
                  <a:pt x="5620624" y="1264045"/>
                </a:cubicBezTo>
                <a:cubicBezTo>
                  <a:pt x="5617449" y="1263152"/>
                  <a:pt x="5613902" y="1262407"/>
                  <a:pt x="5609983" y="1261812"/>
                </a:cubicBezTo>
                <a:cubicBezTo>
                  <a:pt x="5606064" y="1261217"/>
                  <a:pt x="5602021" y="1260919"/>
                  <a:pt x="5597853" y="1260919"/>
                </a:cubicBezTo>
                <a:close/>
                <a:moveTo>
                  <a:pt x="5458550" y="1260919"/>
                </a:moveTo>
                <a:cubicBezTo>
                  <a:pt x="5448033" y="1260919"/>
                  <a:pt x="5438583" y="1262655"/>
                  <a:pt x="5430199" y="1266128"/>
                </a:cubicBezTo>
                <a:cubicBezTo>
                  <a:pt x="5421814" y="1269601"/>
                  <a:pt x="5414696" y="1274636"/>
                  <a:pt x="5408842" y="1281234"/>
                </a:cubicBezTo>
                <a:cubicBezTo>
                  <a:pt x="5402988" y="1287832"/>
                  <a:pt x="5398523" y="1295869"/>
                  <a:pt x="5395447" y="1305344"/>
                </a:cubicBezTo>
                <a:cubicBezTo>
                  <a:pt x="5392371" y="1314820"/>
                  <a:pt x="5390833" y="1325461"/>
                  <a:pt x="5390833" y="1337268"/>
                </a:cubicBezTo>
                <a:cubicBezTo>
                  <a:pt x="5390833" y="1349670"/>
                  <a:pt x="5392297" y="1360485"/>
                  <a:pt x="5395224" y="1369713"/>
                </a:cubicBezTo>
                <a:cubicBezTo>
                  <a:pt x="5398151" y="1378940"/>
                  <a:pt x="5402591" y="1386580"/>
                  <a:pt x="5408544" y="1392632"/>
                </a:cubicBezTo>
                <a:cubicBezTo>
                  <a:pt x="5414497" y="1398684"/>
                  <a:pt x="5421914" y="1403199"/>
                  <a:pt x="5430794" y="1406175"/>
                </a:cubicBezTo>
                <a:cubicBezTo>
                  <a:pt x="5439674" y="1409152"/>
                  <a:pt x="5450017" y="1410640"/>
                  <a:pt x="5461824" y="1410640"/>
                </a:cubicBezTo>
                <a:cubicBezTo>
                  <a:pt x="5468373" y="1410640"/>
                  <a:pt x="5474525" y="1410218"/>
                  <a:pt x="5480279" y="1409375"/>
                </a:cubicBezTo>
                <a:cubicBezTo>
                  <a:pt x="5486034" y="1408532"/>
                  <a:pt x="5491144" y="1407540"/>
                  <a:pt x="5495608" y="1406399"/>
                </a:cubicBezTo>
                <a:cubicBezTo>
                  <a:pt x="5500073" y="1405258"/>
                  <a:pt x="5503744" y="1404092"/>
                  <a:pt x="5506622" y="1402901"/>
                </a:cubicBezTo>
                <a:cubicBezTo>
                  <a:pt x="5509499" y="1401711"/>
                  <a:pt x="5511260" y="1400768"/>
                  <a:pt x="5511905" y="1400073"/>
                </a:cubicBezTo>
                <a:cubicBezTo>
                  <a:pt x="5512550" y="1399379"/>
                  <a:pt x="5513071" y="1398660"/>
                  <a:pt x="5513468" y="1397915"/>
                </a:cubicBezTo>
                <a:cubicBezTo>
                  <a:pt x="5513865" y="1397171"/>
                  <a:pt x="5514162" y="1396253"/>
                  <a:pt x="5514361" y="1395162"/>
                </a:cubicBezTo>
                <a:cubicBezTo>
                  <a:pt x="5514559" y="1394071"/>
                  <a:pt x="5514708" y="1392756"/>
                  <a:pt x="5514807" y="1391218"/>
                </a:cubicBezTo>
                <a:cubicBezTo>
                  <a:pt x="5514906" y="1389680"/>
                  <a:pt x="5514956" y="1387820"/>
                  <a:pt x="5514956" y="1385637"/>
                </a:cubicBezTo>
                <a:cubicBezTo>
                  <a:pt x="5514956" y="1383157"/>
                  <a:pt x="5514882" y="1381098"/>
                  <a:pt x="5514733" y="1379461"/>
                </a:cubicBezTo>
                <a:cubicBezTo>
                  <a:pt x="5514584" y="1377824"/>
                  <a:pt x="5514311" y="1376559"/>
                  <a:pt x="5513914" y="1375666"/>
                </a:cubicBezTo>
                <a:cubicBezTo>
                  <a:pt x="5513518" y="1374773"/>
                  <a:pt x="5513021" y="1374153"/>
                  <a:pt x="5512426" y="1373805"/>
                </a:cubicBezTo>
                <a:cubicBezTo>
                  <a:pt x="5511831" y="1373458"/>
                  <a:pt x="5511087" y="1373284"/>
                  <a:pt x="5510194" y="1373284"/>
                </a:cubicBezTo>
                <a:cubicBezTo>
                  <a:pt x="5508705" y="1373284"/>
                  <a:pt x="5506771" y="1373756"/>
                  <a:pt x="5504389" y="1374698"/>
                </a:cubicBezTo>
                <a:cubicBezTo>
                  <a:pt x="5502008" y="1375641"/>
                  <a:pt x="5499007" y="1376683"/>
                  <a:pt x="5495385" y="1377824"/>
                </a:cubicBezTo>
                <a:cubicBezTo>
                  <a:pt x="5491764" y="1378965"/>
                  <a:pt x="5487473" y="1380006"/>
                  <a:pt x="5482512" y="1380949"/>
                </a:cubicBezTo>
                <a:cubicBezTo>
                  <a:pt x="5477551" y="1381892"/>
                  <a:pt x="5471796" y="1382363"/>
                  <a:pt x="5465248" y="1382363"/>
                </a:cubicBezTo>
                <a:cubicBezTo>
                  <a:pt x="5458798" y="1382363"/>
                  <a:pt x="5453267" y="1381520"/>
                  <a:pt x="5448653" y="1379833"/>
                </a:cubicBezTo>
                <a:cubicBezTo>
                  <a:pt x="5444040" y="1378146"/>
                  <a:pt x="5440269" y="1375690"/>
                  <a:pt x="5437342" y="1372466"/>
                </a:cubicBezTo>
                <a:cubicBezTo>
                  <a:pt x="5434415" y="1369241"/>
                  <a:pt x="5432282" y="1365322"/>
                  <a:pt x="5430943" y="1360708"/>
                </a:cubicBezTo>
                <a:cubicBezTo>
                  <a:pt x="5429603" y="1356095"/>
                  <a:pt x="5428933" y="1350960"/>
                  <a:pt x="5428933" y="1345305"/>
                </a:cubicBezTo>
                <a:lnTo>
                  <a:pt x="5509747" y="1345305"/>
                </a:lnTo>
                <a:cubicBezTo>
                  <a:pt x="5513319" y="1345305"/>
                  <a:pt x="5516122" y="1344213"/>
                  <a:pt x="5518156" y="1342030"/>
                </a:cubicBezTo>
                <a:cubicBezTo>
                  <a:pt x="5520190" y="1339848"/>
                  <a:pt x="5521207" y="1336474"/>
                  <a:pt x="5521207" y="1331910"/>
                </a:cubicBezTo>
                <a:lnTo>
                  <a:pt x="5521207" y="1325957"/>
                </a:lnTo>
                <a:cubicBezTo>
                  <a:pt x="5521207" y="1316630"/>
                  <a:pt x="5520016" y="1307998"/>
                  <a:pt x="5517635" y="1300061"/>
                </a:cubicBezTo>
                <a:cubicBezTo>
                  <a:pt x="5515254" y="1292123"/>
                  <a:pt x="5511533" y="1285253"/>
                  <a:pt x="5506473" y="1279448"/>
                </a:cubicBezTo>
                <a:cubicBezTo>
                  <a:pt x="5501413" y="1273644"/>
                  <a:pt x="5494939" y="1269105"/>
                  <a:pt x="5487051" y="1265830"/>
                </a:cubicBezTo>
                <a:cubicBezTo>
                  <a:pt x="5479163" y="1262556"/>
                  <a:pt x="5469663" y="1260919"/>
                  <a:pt x="5458550" y="1260919"/>
                </a:cubicBezTo>
                <a:close/>
                <a:moveTo>
                  <a:pt x="5190957" y="1260919"/>
                </a:moveTo>
                <a:cubicBezTo>
                  <a:pt x="5182722" y="1260919"/>
                  <a:pt x="5174809" y="1262903"/>
                  <a:pt x="5167219" y="1266872"/>
                </a:cubicBezTo>
                <a:cubicBezTo>
                  <a:pt x="5159629" y="1270841"/>
                  <a:pt x="5152163" y="1276794"/>
                  <a:pt x="5144821" y="1284732"/>
                </a:cubicBezTo>
                <a:lnTo>
                  <a:pt x="5144821" y="1269402"/>
                </a:lnTo>
                <a:cubicBezTo>
                  <a:pt x="5144821" y="1268410"/>
                  <a:pt x="5144573" y="1267542"/>
                  <a:pt x="5144076" y="1266798"/>
                </a:cubicBezTo>
                <a:cubicBezTo>
                  <a:pt x="5143580" y="1266054"/>
                  <a:pt x="5142762" y="1265434"/>
                  <a:pt x="5141621" y="1264938"/>
                </a:cubicBezTo>
                <a:cubicBezTo>
                  <a:pt x="5140480" y="1264441"/>
                  <a:pt x="5138867" y="1264069"/>
                  <a:pt x="5136784" y="1263821"/>
                </a:cubicBezTo>
                <a:cubicBezTo>
                  <a:pt x="5134700" y="1263573"/>
                  <a:pt x="5132071" y="1263449"/>
                  <a:pt x="5128896" y="1263449"/>
                </a:cubicBezTo>
                <a:cubicBezTo>
                  <a:pt x="5125820" y="1263449"/>
                  <a:pt x="5123265" y="1263573"/>
                  <a:pt x="5121231" y="1263821"/>
                </a:cubicBezTo>
                <a:cubicBezTo>
                  <a:pt x="5119197" y="1264069"/>
                  <a:pt x="5117535" y="1264441"/>
                  <a:pt x="5116246" y="1264938"/>
                </a:cubicBezTo>
                <a:cubicBezTo>
                  <a:pt x="5114956" y="1265434"/>
                  <a:pt x="5114063" y="1266054"/>
                  <a:pt x="5113567" y="1266798"/>
                </a:cubicBezTo>
                <a:cubicBezTo>
                  <a:pt x="5113070" y="1267542"/>
                  <a:pt x="5112823" y="1268410"/>
                  <a:pt x="5112823" y="1269402"/>
                </a:cubicBezTo>
                <a:lnTo>
                  <a:pt x="5112823" y="1402157"/>
                </a:lnTo>
                <a:cubicBezTo>
                  <a:pt x="5112823" y="1403149"/>
                  <a:pt x="5113120" y="1404017"/>
                  <a:pt x="5113715" y="1404762"/>
                </a:cubicBezTo>
                <a:cubicBezTo>
                  <a:pt x="5114311" y="1405506"/>
                  <a:pt x="5115328" y="1406126"/>
                  <a:pt x="5116766" y="1406622"/>
                </a:cubicBezTo>
                <a:cubicBezTo>
                  <a:pt x="5118205" y="1407118"/>
                  <a:pt x="5120115" y="1407490"/>
                  <a:pt x="5122496" y="1407738"/>
                </a:cubicBezTo>
                <a:cubicBezTo>
                  <a:pt x="5124878" y="1407986"/>
                  <a:pt x="5127904" y="1408110"/>
                  <a:pt x="5131575" y="1408110"/>
                </a:cubicBezTo>
                <a:cubicBezTo>
                  <a:pt x="5135246" y="1408110"/>
                  <a:pt x="5138272" y="1407986"/>
                  <a:pt x="5140653" y="1407738"/>
                </a:cubicBezTo>
                <a:cubicBezTo>
                  <a:pt x="5143035" y="1407490"/>
                  <a:pt x="5144945" y="1407118"/>
                  <a:pt x="5146383" y="1406622"/>
                </a:cubicBezTo>
                <a:cubicBezTo>
                  <a:pt x="5147822" y="1406126"/>
                  <a:pt x="5148839" y="1405506"/>
                  <a:pt x="5149434" y="1404762"/>
                </a:cubicBezTo>
                <a:cubicBezTo>
                  <a:pt x="5150030" y="1404017"/>
                  <a:pt x="5150327" y="1403149"/>
                  <a:pt x="5150327" y="1402157"/>
                </a:cubicBezTo>
                <a:lnTo>
                  <a:pt x="5150327" y="1313902"/>
                </a:lnTo>
                <a:cubicBezTo>
                  <a:pt x="5155586" y="1307254"/>
                  <a:pt x="5160646" y="1302194"/>
                  <a:pt x="5165508" y="1298722"/>
                </a:cubicBezTo>
                <a:cubicBezTo>
                  <a:pt x="5170369" y="1295249"/>
                  <a:pt x="5175182" y="1293513"/>
                  <a:pt x="5179944" y="1293513"/>
                </a:cubicBezTo>
                <a:cubicBezTo>
                  <a:pt x="5183714" y="1293513"/>
                  <a:pt x="5187013" y="1294232"/>
                  <a:pt x="5189841" y="1295671"/>
                </a:cubicBezTo>
                <a:cubicBezTo>
                  <a:pt x="5192669" y="1297109"/>
                  <a:pt x="5194976" y="1299143"/>
                  <a:pt x="5196762" y="1301772"/>
                </a:cubicBezTo>
                <a:cubicBezTo>
                  <a:pt x="5198548" y="1304402"/>
                  <a:pt x="5199912" y="1307552"/>
                  <a:pt x="5200854" y="1311223"/>
                </a:cubicBezTo>
                <a:cubicBezTo>
                  <a:pt x="5201797" y="1314894"/>
                  <a:pt x="5202268" y="1319954"/>
                  <a:pt x="5202268" y="1326404"/>
                </a:cubicBezTo>
                <a:lnTo>
                  <a:pt x="5202268" y="1402157"/>
                </a:lnTo>
                <a:cubicBezTo>
                  <a:pt x="5202268" y="1403149"/>
                  <a:pt x="5202566" y="1404017"/>
                  <a:pt x="5203161" y="1404762"/>
                </a:cubicBezTo>
                <a:cubicBezTo>
                  <a:pt x="5203757" y="1405506"/>
                  <a:pt x="5204749" y="1406126"/>
                  <a:pt x="5206138" y="1406622"/>
                </a:cubicBezTo>
                <a:cubicBezTo>
                  <a:pt x="5207527" y="1407118"/>
                  <a:pt x="5209437" y="1407490"/>
                  <a:pt x="5211868" y="1407738"/>
                </a:cubicBezTo>
                <a:cubicBezTo>
                  <a:pt x="5214299" y="1407986"/>
                  <a:pt x="5217350" y="1408110"/>
                  <a:pt x="5221021" y="1408110"/>
                </a:cubicBezTo>
                <a:cubicBezTo>
                  <a:pt x="5224592" y="1408110"/>
                  <a:pt x="5227594" y="1407986"/>
                  <a:pt x="5230025" y="1407738"/>
                </a:cubicBezTo>
                <a:cubicBezTo>
                  <a:pt x="5232456" y="1407490"/>
                  <a:pt x="5234365" y="1407118"/>
                  <a:pt x="5235755" y="1406622"/>
                </a:cubicBezTo>
                <a:cubicBezTo>
                  <a:pt x="5237144" y="1406126"/>
                  <a:pt x="5238136" y="1405506"/>
                  <a:pt x="5238731" y="1404762"/>
                </a:cubicBezTo>
                <a:cubicBezTo>
                  <a:pt x="5239326" y="1404017"/>
                  <a:pt x="5239624" y="1403149"/>
                  <a:pt x="5239624" y="1402157"/>
                </a:cubicBezTo>
                <a:lnTo>
                  <a:pt x="5239624" y="1320153"/>
                </a:lnTo>
                <a:cubicBezTo>
                  <a:pt x="5239624" y="1310528"/>
                  <a:pt x="5238781" y="1302293"/>
                  <a:pt x="5237094" y="1295447"/>
                </a:cubicBezTo>
                <a:cubicBezTo>
                  <a:pt x="5235407" y="1288601"/>
                  <a:pt x="5232654" y="1282623"/>
                  <a:pt x="5228834" y="1277514"/>
                </a:cubicBezTo>
                <a:cubicBezTo>
                  <a:pt x="5225014" y="1272404"/>
                  <a:pt x="5220003" y="1268361"/>
                  <a:pt x="5213802" y="1265384"/>
                </a:cubicBezTo>
                <a:cubicBezTo>
                  <a:pt x="5207601" y="1262407"/>
                  <a:pt x="5199986" y="1260919"/>
                  <a:pt x="5190957" y="1260919"/>
                </a:cubicBezTo>
                <a:close/>
                <a:moveTo>
                  <a:pt x="5020400" y="1260919"/>
                </a:moveTo>
                <a:cubicBezTo>
                  <a:pt x="5009883" y="1260919"/>
                  <a:pt x="5000433" y="1262655"/>
                  <a:pt x="4992049" y="1266128"/>
                </a:cubicBezTo>
                <a:cubicBezTo>
                  <a:pt x="4983664" y="1269601"/>
                  <a:pt x="4976546" y="1274636"/>
                  <a:pt x="4970692" y="1281234"/>
                </a:cubicBezTo>
                <a:cubicBezTo>
                  <a:pt x="4964838" y="1287832"/>
                  <a:pt x="4960373" y="1295869"/>
                  <a:pt x="4957297" y="1305344"/>
                </a:cubicBezTo>
                <a:cubicBezTo>
                  <a:pt x="4954221" y="1314820"/>
                  <a:pt x="4952683" y="1325461"/>
                  <a:pt x="4952683" y="1337268"/>
                </a:cubicBezTo>
                <a:cubicBezTo>
                  <a:pt x="4952683" y="1349670"/>
                  <a:pt x="4954147" y="1360485"/>
                  <a:pt x="4957074" y="1369713"/>
                </a:cubicBezTo>
                <a:cubicBezTo>
                  <a:pt x="4960001" y="1378940"/>
                  <a:pt x="4964441" y="1386580"/>
                  <a:pt x="4970394" y="1392632"/>
                </a:cubicBezTo>
                <a:cubicBezTo>
                  <a:pt x="4976347" y="1398684"/>
                  <a:pt x="4983764" y="1403199"/>
                  <a:pt x="4992644" y="1406175"/>
                </a:cubicBezTo>
                <a:cubicBezTo>
                  <a:pt x="5001524" y="1409152"/>
                  <a:pt x="5011867" y="1410640"/>
                  <a:pt x="5023674" y="1410640"/>
                </a:cubicBezTo>
                <a:cubicBezTo>
                  <a:pt x="5030223" y="1410640"/>
                  <a:pt x="5036375" y="1410218"/>
                  <a:pt x="5042129" y="1409375"/>
                </a:cubicBezTo>
                <a:cubicBezTo>
                  <a:pt x="5047884" y="1408532"/>
                  <a:pt x="5052994" y="1407540"/>
                  <a:pt x="5057458" y="1406399"/>
                </a:cubicBezTo>
                <a:cubicBezTo>
                  <a:pt x="5061923" y="1405258"/>
                  <a:pt x="5065594" y="1404092"/>
                  <a:pt x="5068472" y="1402901"/>
                </a:cubicBezTo>
                <a:cubicBezTo>
                  <a:pt x="5071349" y="1401711"/>
                  <a:pt x="5073110" y="1400768"/>
                  <a:pt x="5073755" y="1400073"/>
                </a:cubicBezTo>
                <a:cubicBezTo>
                  <a:pt x="5074400" y="1399379"/>
                  <a:pt x="5074921" y="1398660"/>
                  <a:pt x="5075318" y="1397915"/>
                </a:cubicBezTo>
                <a:cubicBezTo>
                  <a:pt x="5075715" y="1397171"/>
                  <a:pt x="5076012" y="1396253"/>
                  <a:pt x="5076211" y="1395162"/>
                </a:cubicBezTo>
                <a:cubicBezTo>
                  <a:pt x="5076409" y="1394071"/>
                  <a:pt x="5076558" y="1392756"/>
                  <a:pt x="5076657" y="1391218"/>
                </a:cubicBezTo>
                <a:cubicBezTo>
                  <a:pt x="5076756" y="1389680"/>
                  <a:pt x="5076806" y="1387820"/>
                  <a:pt x="5076806" y="1385637"/>
                </a:cubicBezTo>
                <a:cubicBezTo>
                  <a:pt x="5076806" y="1383157"/>
                  <a:pt x="5076732" y="1381098"/>
                  <a:pt x="5076583" y="1379461"/>
                </a:cubicBezTo>
                <a:cubicBezTo>
                  <a:pt x="5076434" y="1377824"/>
                  <a:pt x="5076161" y="1376559"/>
                  <a:pt x="5075764" y="1375666"/>
                </a:cubicBezTo>
                <a:cubicBezTo>
                  <a:pt x="5075368" y="1374773"/>
                  <a:pt x="5074871" y="1374153"/>
                  <a:pt x="5074276" y="1373805"/>
                </a:cubicBezTo>
                <a:cubicBezTo>
                  <a:pt x="5073681" y="1373458"/>
                  <a:pt x="5072937" y="1373284"/>
                  <a:pt x="5072044" y="1373284"/>
                </a:cubicBezTo>
                <a:cubicBezTo>
                  <a:pt x="5070555" y="1373284"/>
                  <a:pt x="5068621" y="1373756"/>
                  <a:pt x="5066239" y="1374698"/>
                </a:cubicBezTo>
                <a:cubicBezTo>
                  <a:pt x="5063858" y="1375641"/>
                  <a:pt x="5060857" y="1376683"/>
                  <a:pt x="5057235" y="1377824"/>
                </a:cubicBezTo>
                <a:cubicBezTo>
                  <a:pt x="5053614" y="1378965"/>
                  <a:pt x="5049323" y="1380006"/>
                  <a:pt x="5044362" y="1380949"/>
                </a:cubicBezTo>
                <a:cubicBezTo>
                  <a:pt x="5039401" y="1381892"/>
                  <a:pt x="5033646" y="1382363"/>
                  <a:pt x="5027098" y="1382363"/>
                </a:cubicBezTo>
                <a:cubicBezTo>
                  <a:pt x="5020648" y="1382363"/>
                  <a:pt x="5015117" y="1381520"/>
                  <a:pt x="5010503" y="1379833"/>
                </a:cubicBezTo>
                <a:cubicBezTo>
                  <a:pt x="5005890" y="1378146"/>
                  <a:pt x="5002119" y="1375690"/>
                  <a:pt x="4999192" y="1372466"/>
                </a:cubicBezTo>
                <a:cubicBezTo>
                  <a:pt x="4996265" y="1369241"/>
                  <a:pt x="4994132" y="1365322"/>
                  <a:pt x="4992793" y="1360708"/>
                </a:cubicBezTo>
                <a:cubicBezTo>
                  <a:pt x="4991453" y="1356095"/>
                  <a:pt x="4990783" y="1350960"/>
                  <a:pt x="4990783" y="1345305"/>
                </a:cubicBezTo>
                <a:lnTo>
                  <a:pt x="5071597" y="1345305"/>
                </a:lnTo>
                <a:cubicBezTo>
                  <a:pt x="5075169" y="1345305"/>
                  <a:pt x="5077972" y="1344213"/>
                  <a:pt x="5080006" y="1342030"/>
                </a:cubicBezTo>
                <a:cubicBezTo>
                  <a:pt x="5082040" y="1339848"/>
                  <a:pt x="5083057" y="1336474"/>
                  <a:pt x="5083057" y="1331910"/>
                </a:cubicBezTo>
                <a:lnTo>
                  <a:pt x="5083057" y="1325957"/>
                </a:lnTo>
                <a:cubicBezTo>
                  <a:pt x="5083057" y="1316630"/>
                  <a:pt x="5081866" y="1307998"/>
                  <a:pt x="5079485" y="1300061"/>
                </a:cubicBezTo>
                <a:cubicBezTo>
                  <a:pt x="5077104" y="1292123"/>
                  <a:pt x="5073383" y="1285253"/>
                  <a:pt x="5068323" y="1279448"/>
                </a:cubicBezTo>
                <a:cubicBezTo>
                  <a:pt x="5063263" y="1273644"/>
                  <a:pt x="5056789" y="1269105"/>
                  <a:pt x="5048901" y="1265830"/>
                </a:cubicBezTo>
                <a:cubicBezTo>
                  <a:pt x="5041013" y="1262556"/>
                  <a:pt x="5031513" y="1260919"/>
                  <a:pt x="5020400" y="1260919"/>
                </a:cubicBezTo>
                <a:close/>
                <a:moveTo>
                  <a:pt x="4771857" y="1260919"/>
                </a:moveTo>
                <a:cubicBezTo>
                  <a:pt x="4763622" y="1260919"/>
                  <a:pt x="4755709" y="1262903"/>
                  <a:pt x="4748119" y="1266872"/>
                </a:cubicBezTo>
                <a:cubicBezTo>
                  <a:pt x="4740529" y="1270841"/>
                  <a:pt x="4733063" y="1276794"/>
                  <a:pt x="4725721" y="1284732"/>
                </a:cubicBezTo>
                <a:lnTo>
                  <a:pt x="4725721" y="1269402"/>
                </a:lnTo>
                <a:cubicBezTo>
                  <a:pt x="4725721" y="1268410"/>
                  <a:pt x="4725473" y="1267542"/>
                  <a:pt x="4724976" y="1266798"/>
                </a:cubicBezTo>
                <a:cubicBezTo>
                  <a:pt x="4724480" y="1266054"/>
                  <a:pt x="4723662" y="1265434"/>
                  <a:pt x="4722521" y="1264938"/>
                </a:cubicBezTo>
                <a:cubicBezTo>
                  <a:pt x="4721380" y="1264441"/>
                  <a:pt x="4719767" y="1264069"/>
                  <a:pt x="4717684" y="1263821"/>
                </a:cubicBezTo>
                <a:cubicBezTo>
                  <a:pt x="4715600" y="1263573"/>
                  <a:pt x="4712971" y="1263449"/>
                  <a:pt x="4709796" y="1263449"/>
                </a:cubicBezTo>
                <a:cubicBezTo>
                  <a:pt x="4706720" y="1263449"/>
                  <a:pt x="4704165" y="1263573"/>
                  <a:pt x="4702131" y="1263821"/>
                </a:cubicBezTo>
                <a:cubicBezTo>
                  <a:pt x="4700097" y="1264069"/>
                  <a:pt x="4698435" y="1264441"/>
                  <a:pt x="4697146" y="1264938"/>
                </a:cubicBezTo>
                <a:cubicBezTo>
                  <a:pt x="4695856" y="1265434"/>
                  <a:pt x="4694963" y="1266054"/>
                  <a:pt x="4694467" y="1266798"/>
                </a:cubicBezTo>
                <a:cubicBezTo>
                  <a:pt x="4693970" y="1267542"/>
                  <a:pt x="4693723" y="1268410"/>
                  <a:pt x="4693723" y="1269402"/>
                </a:cubicBezTo>
                <a:lnTo>
                  <a:pt x="4693723" y="1402157"/>
                </a:lnTo>
                <a:cubicBezTo>
                  <a:pt x="4693723" y="1403149"/>
                  <a:pt x="4694020" y="1404017"/>
                  <a:pt x="4694615" y="1404762"/>
                </a:cubicBezTo>
                <a:cubicBezTo>
                  <a:pt x="4695211" y="1405506"/>
                  <a:pt x="4696228" y="1406126"/>
                  <a:pt x="4697666" y="1406622"/>
                </a:cubicBezTo>
                <a:cubicBezTo>
                  <a:pt x="4699105" y="1407118"/>
                  <a:pt x="4701015" y="1407490"/>
                  <a:pt x="4703396" y="1407738"/>
                </a:cubicBezTo>
                <a:cubicBezTo>
                  <a:pt x="4705778" y="1407986"/>
                  <a:pt x="4708804" y="1408110"/>
                  <a:pt x="4712475" y="1408110"/>
                </a:cubicBezTo>
                <a:cubicBezTo>
                  <a:pt x="4716146" y="1408110"/>
                  <a:pt x="4719172" y="1407986"/>
                  <a:pt x="4721553" y="1407738"/>
                </a:cubicBezTo>
                <a:cubicBezTo>
                  <a:pt x="4723935" y="1407490"/>
                  <a:pt x="4725845" y="1407118"/>
                  <a:pt x="4727283" y="1406622"/>
                </a:cubicBezTo>
                <a:cubicBezTo>
                  <a:pt x="4728722" y="1406126"/>
                  <a:pt x="4729739" y="1405506"/>
                  <a:pt x="4730334" y="1404762"/>
                </a:cubicBezTo>
                <a:cubicBezTo>
                  <a:pt x="4730930" y="1404017"/>
                  <a:pt x="4731227" y="1403149"/>
                  <a:pt x="4731227" y="1402157"/>
                </a:cubicBezTo>
                <a:lnTo>
                  <a:pt x="4731227" y="1313902"/>
                </a:lnTo>
                <a:cubicBezTo>
                  <a:pt x="4736486" y="1307254"/>
                  <a:pt x="4741546" y="1302194"/>
                  <a:pt x="4746408" y="1298722"/>
                </a:cubicBezTo>
                <a:cubicBezTo>
                  <a:pt x="4751269" y="1295249"/>
                  <a:pt x="4756082" y="1293513"/>
                  <a:pt x="4760844" y="1293513"/>
                </a:cubicBezTo>
                <a:cubicBezTo>
                  <a:pt x="4764614" y="1293513"/>
                  <a:pt x="4767913" y="1294232"/>
                  <a:pt x="4770741" y="1295671"/>
                </a:cubicBezTo>
                <a:cubicBezTo>
                  <a:pt x="4773569" y="1297109"/>
                  <a:pt x="4775876" y="1299143"/>
                  <a:pt x="4777662" y="1301772"/>
                </a:cubicBezTo>
                <a:cubicBezTo>
                  <a:pt x="4779448" y="1304402"/>
                  <a:pt x="4780812" y="1307552"/>
                  <a:pt x="4781754" y="1311223"/>
                </a:cubicBezTo>
                <a:cubicBezTo>
                  <a:pt x="4782697" y="1314894"/>
                  <a:pt x="4783168" y="1319954"/>
                  <a:pt x="4783168" y="1326404"/>
                </a:cubicBezTo>
                <a:lnTo>
                  <a:pt x="4783168" y="1402157"/>
                </a:lnTo>
                <a:cubicBezTo>
                  <a:pt x="4783168" y="1403149"/>
                  <a:pt x="4783466" y="1404017"/>
                  <a:pt x="4784061" y="1404762"/>
                </a:cubicBezTo>
                <a:cubicBezTo>
                  <a:pt x="4784657" y="1405506"/>
                  <a:pt x="4785649" y="1406126"/>
                  <a:pt x="4787038" y="1406622"/>
                </a:cubicBezTo>
                <a:cubicBezTo>
                  <a:pt x="4788427" y="1407118"/>
                  <a:pt x="4790337" y="1407490"/>
                  <a:pt x="4792768" y="1407738"/>
                </a:cubicBezTo>
                <a:cubicBezTo>
                  <a:pt x="4795199" y="1407986"/>
                  <a:pt x="4798250" y="1408110"/>
                  <a:pt x="4801921" y="1408110"/>
                </a:cubicBezTo>
                <a:cubicBezTo>
                  <a:pt x="4805492" y="1408110"/>
                  <a:pt x="4808494" y="1407986"/>
                  <a:pt x="4810925" y="1407738"/>
                </a:cubicBezTo>
                <a:cubicBezTo>
                  <a:pt x="4813356" y="1407490"/>
                  <a:pt x="4815265" y="1407118"/>
                  <a:pt x="4816655" y="1406622"/>
                </a:cubicBezTo>
                <a:cubicBezTo>
                  <a:pt x="4818044" y="1406126"/>
                  <a:pt x="4819036" y="1405506"/>
                  <a:pt x="4819631" y="1404762"/>
                </a:cubicBezTo>
                <a:cubicBezTo>
                  <a:pt x="4820226" y="1404017"/>
                  <a:pt x="4820524" y="1403149"/>
                  <a:pt x="4820524" y="1402157"/>
                </a:cubicBezTo>
                <a:lnTo>
                  <a:pt x="4820524" y="1320153"/>
                </a:lnTo>
                <a:cubicBezTo>
                  <a:pt x="4820524" y="1310528"/>
                  <a:pt x="4819681" y="1302293"/>
                  <a:pt x="4817994" y="1295447"/>
                </a:cubicBezTo>
                <a:cubicBezTo>
                  <a:pt x="4816307" y="1288601"/>
                  <a:pt x="4813554" y="1282623"/>
                  <a:pt x="4809734" y="1277514"/>
                </a:cubicBezTo>
                <a:cubicBezTo>
                  <a:pt x="4805914" y="1272404"/>
                  <a:pt x="4800903" y="1268361"/>
                  <a:pt x="4794702" y="1265384"/>
                </a:cubicBezTo>
                <a:cubicBezTo>
                  <a:pt x="4788501" y="1262407"/>
                  <a:pt x="4780886" y="1260919"/>
                  <a:pt x="4771857" y="1260919"/>
                </a:cubicBezTo>
                <a:close/>
                <a:moveTo>
                  <a:pt x="4601300" y="1260919"/>
                </a:moveTo>
                <a:cubicBezTo>
                  <a:pt x="4590783" y="1260919"/>
                  <a:pt x="4581332" y="1262655"/>
                  <a:pt x="4572949" y="1266128"/>
                </a:cubicBezTo>
                <a:cubicBezTo>
                  <a:pt x="4564564" y="1269601"/>
                  <a:pt x="4557445" y="1274636"/>
                  <a:pt x="4551592" y="1281234"/>
                </a:cubicBezTo>
                <a:cubicBezTo>
                  <a:pt x="4545738" y="1287832"/>
                  <a:pt x="4541273" y="1295869"/>
                  <a:pt x="4538197" y="1305344"/>
                </a:cubicBezTo>
                <a:cubicBezTo>
                  <a:pt x="4535121" y="1314820"/>
                  <a:pt x="4533583" y="1325461"/>
                  <a:pt x="4533583" y="1337268"/>
                </a:cubicBezTo>
                <a:cubicBezTo>
                  <a:pt x="4533583" y="1349670"/>
                  <a:pt x="4535047" y="1360485"/>
                  <a:pt x="4537974" y="1369713"/>
                </a:cubicBezTo>
                <a:cubicBezTo>
                  <a:pt x="4540901" y="1378940"/>
                  <a:pt x="4545341" y="1386580"/>
                  <a:pt x="4551294" y="1392632"/>
                </a:cubicBezTo>
                <a:cubicBezTo>
                  <a:pt x="4557247" y="1398684"/>
                  <a:pt x="4564664" y="1403199"/>
                  <a:pt x="4573544" y="1406175"/>
                </a:cubicBezTo>
                <a:cubicBezTo>
                  <a:pt x="4582424" y="1409152"/>
                  <a:pt x="4592767" y="1410640"/>
                  <a:pt x="4604574" y="1410640"/>
                </a:cubicBezTo>
                <a:cubicBezTo>
                  <a:pt x="4611123" y="1410640"/>
                  <a:pt x="4617275" y="1410218"/>
                  <a:pt x="4623029" y="1409375"/>
                </a:cubicBezTo>
                <a:cubicBezTo>
                  <a:pt x="4628784" y="1408532"/>
                  <a:pt x="4633894" y="1407540"/>
                  <a:pt x="4638358" y="1406399"/>
                </a:cubicBezTo>
                <a:cubicBezTo>
                  <a:pt x="4642823" y="1405258"/>
                  <a:pt x="4646494" y="1404092"/>
                  <a:pt x="4649372" y="1402901"/>
                </a:cubicBezTo>
                <a:cubicBezTo>
                  <a:pt x="4652249" y="1401711"/>
                  <a:pt x="4654010" y="1400768"/>
                  <a:pt x="4654655" y="1400073"/>
                </a:cubicBezTo>
                <a:cubicBezTo>
                  <a:pt x="4655300" y="1399379"/>
                  <a:pt x="4655821" y="1398660"/>
                  <a:pt x="4656218" y="1397915"/>
                </a:cubicBezTo>
                <a:cubicBezTo>
                  <a:pt x="4656615" y="1397171"/>
                  <a:pt x="4656912" y="1396253"/>
                  <a:pt x="4657111" y="1395162"/>
                </a:cubicBezTo>
                <a:cubicBezTo>
                  <a:pt x="4657309" y="1394071"/>
                  <a:pt x="4657458" y="1392756"/>
                  <a:pt x="4657557" y="1391218"/>
                </a:cubicBezTo>
                <a:cubicBezTo>
                  <a:pt x="4657656" y="1389680"/>
                  <a:pt x="4657706" y="1387820"/>
                  <a:pt x="4657706" y="1385637"/>
                </a:cubicBezTo>
                <a:cubicBezTo>
                  <a:pt x="4657706" y="1383157"/>
                  <a:pt x="4657632" y="1381098"/>
                  <a:pt x="4657483" y="1379461"/>
                </a:cubicBezTo>
                <a:cubicBezTo>
                  <a:pt x="4657334" y="1377824"/>
                  <a:pt x="4657061" y="1376559"/>
                  <a:pt x="4656664" y="1375666"/>
                </a:cubicBezTo>
                <a:cubicBezTo>
                  <a:pt x="4656268" y="1374773"/>
                  <a:pt x="4655771" y="1374153"/>
                  <a:pt x="4655176" y="1373805"/>
                </a:cubicBezTo>
                <a:cubicBezTo>
                  <a:pt x="4654581" y="1373458"/>
                  <a:pt x="4653837" y="1373284"/>
                  <a:pt x="4652944" y="1373284"/>
                </a:cubicBezTo>
                <a:cubicBezTo>
                  <a:pt x="4651455" y="1373284"/>
                  <a:pt x="4649521" y="1373756"/>
                  <a:pt x="4647139" y="1374698"/>
                </a:cubicBezTo>
                <a:cubicBezTo>
                  <a:pt x="4644758" y="1375641"/>
                  <a:pt x="4641757" y="1376683"/>
                  <a:pt x="4638135" y="1377824"/>
                </a:cubicBezTo>
                <a:cubicBezTo>
                  <a:pt x="4634514" y="1378965"/>
                  <a:pt x="4630223" y="1380006"/>
                  <a:pt x="4625262" y="1380949"/>
                </a:cubicBezTo>
                <a:cubicBezTo>
                  <a:pt x="4620301" y="1381892"/>
                  <a:pt x="4614546" y="1382363"/>
                  <a:pt x="4607998" y="1382363"/>
                </a:cubicBezTo>
                <a:cubicBezTo>
                  <a:pt x="4601548" y="1382363"/>
                  <a:pt x="4596017" y="1381520"/>
                  <a:pt x="4591403" y="1379833"/>
                </a:cubicBezTo>
                <a:cubicBezTo>
                  <a:pt x="4586790" y="1378146"/>
                  <a:pt x="4583019" y="1375690"/>
                  <a:pt x="4580092" y="1372466"/>
                </a:cubicBezTo>
                <a:cubicBezTo>
                  <a:pt x="4577165" y="1369241"/>
                  <a:pt x="4575032" y="1365322"/>
                  <a:pt x="4573693" y="1360708"/>
                </a:cubicBezTo>
                <a:cubicBezTo>
                  <a:pt x="4572353" y="1356095"/>
                  <a:pt x="4571683" y="1350960"/>
                  <a:pt x="4571683" y="1345305"/>
                </a:cubicBezTo>
                <a:lnTo>
                  <a:pt x="4652497" y="1345305"/>
                </a:lnTo>
                <a:cubicBezTo>
                  <a:pt x="4656069" y="1345305"/>
                  <a:pt x="4658872" y="1344213"/>
                  <a:pt x="4660906" y="1342030"/>
                </a:cubicBezTo>
                <a:cubicBezTo>
                  <a:pt x="4662940" y="1339848"/>
                  <a:pt x="4663957" y="1336474"/>
                  <a:pt x="4663957" y="1331910"/>
                </a:cubicBezTo>
                <a:lnTo>
                  <a:pt x="4663957" y="1325957"/>
                </a:lnTo>
                <a:cubicBezTo>
                  <a:pt x="4663957" y="1316630"/>
                  <a:pt x="4662766" y="1307998"/>
                  <a:pt x="4660385" y="1300061"/>
                </a:cubicBezTo>
                <a:cubicBezTo>
                  <a:pt x="4658004" y="1292123"/>
                  <a:pt x="4654283" y="1285253"/>
                  <a:pt x="4649223" y="1279448"/>
                </a:cubicBezTo>
                <a:cubicBezTo>
                  <a:pt x="4644163" y="1273644"/>
                  <a:pt x="4637689" y="1269105"/>
                  <a:pt x="4629801" y="1265830"/>
                </a:cubicBezTo>
                <a:cubicBezTo>
                  <a:pt x="4621913" y="1262556"/>
                  <a:pt x="4612413" y="1260919"/>
                  <a:pt x="4601300" y="1260919"/>
                </a:cubicBezTo>
                <a:close/>
                <a:moveTo>
                  <a:pt x="4464378" y="1260919"/>
                </a:moveTo>
                <a:cubicBezTo>
                  <a:pt x="4456044" y="1260919"/>
                  <a:pt x="4448528" y="1261961"/>
                  <a:pt x="4441831" y="1264045"/>
                </a:cubicBezTo>
                <a:cubicBezTo>
                  <a:pt x="4435134" y="1266128"/>
                  <a:pt x="4429453" y="1269055"/>
                  <a:pt x="4424790" y="1272825"/>
                </a:cubicBezTo>
                <a:cubicBezTo>
                  <a:pt x="4420127" y="1276596"/>
                  <a:pt x="4416555" y="1281135"/>
                  <a:pt x="4414074" y="1286443"/>
                </a:cubicBezTo>
                <a:cubicBezTo>
                  <a:pt x="4411594" y="1291751"/>
                  <a:pt x="4410354" y="1297580"/>
                  <a:pt x="4410354" y="1303930"/>
                </a:cubicBezTo>
                <a:cubicBezTo>
                  <a:pt x="4410354" y="1310181"/>
                  <a:pt x="4411271" y="1315539"/>
                  <a:pt x="4413107" y="1320004"/>
                </a:cubicBezTo>
                <a:cubicBezTo>
                  <a:pt x="4414942" y="1324469"/>
                  <a:pt x="4417373" y="1328289"/>
                  <a:pt x="4420400" y="1331464"/>
                </a:cubicBezTo>
                <a:cubicBezTo>
                  <a:pt x="4423426" y="1334639"/>
                  <a:pt x="4426849" y="1337318"/>
                  <a:pt x="4430669" y="1339500"/>
                </a:cubicBezTo>
                <a:cubicBezTo>
                  <a:pt x="4434489" y="1341683"/>
                  <a:pt x="4438408" y="1343618"/>
                  <a:pt x="4442426" y="1345305"/>
                </a:cubicBezTo>
                <a:cubicBezTo>
                  <a:pt x="4446445" y="1346991"/>
                  <a:pt x="4450364" y="1348529"/>
                  <a:pt x="4454184" y="1349918"/>
                </a:cubicBezTo>
                <a:cubicBezTo>
                  <a:pt x="4458003" y="1351307"/>
                  <a:pt x="4461427" y="1352796"/>
                  <a:pt x="4464453" y="1354383"/>
                </a:cubicBezTo>
                <a:cubicBezTo>
                  <a:pt x="4467479" y="1355971"/>
                  <a:pt x="4469910" y="1357831"/>
                  <a:pt x="4471745" y="1359964"/>
                </a:cubicBezTo>
                <a:cubicBezTo>
                  <a:pt x="4473581" y="1362097"/>
                  <a:pt x="4474499" y="1364652"/>
                  <a:pt x="4474499" y="1367629"/>
                </a:cubicBezTo>
                <a:cubicBezTo>
                  <a:pt x="4474499" y="1370209"/>
                  <a:pt x="4474003" y="1372491"/>
                  <a:pt x="4473010" y="1374475"/>
                </a:cubicBezTo>
                <a:cubicBezTo>
                  <a:pt x="4472018" y="1376459"/>
                  <a:pt x="4470555" y="1378096"/>
                  <a:pt x="4468620" y="1379386"/>
                </a:cubicBezTo>
                <a:cubicBezTo>
                  <a:pt x="4466685" y="1380676"/>
                  <a:pt x="4464403" y="1381668"/>
                  <a:pt x="4461774" y="1382363"/>
                </a:cubicBezTo>
                <a:cubicBezTo>
                  <a:pt x="4459144" y="1383057"/>
                  <a:pt x="4456143" y="1383405"/>
                  <a:pt x="4452770" y="1383405"/>
                </a:cubicBezTo>
                <a:cubicBezTo>
                  <a:pt x="4447412" y="1383405"/>
                  <a:pt x="4442624" y="1382760"/>
                  <a:pt x="4438408" y="1381470"/>
                </a:cubicBezTo>
                <a:cubicBezTo>
                  <a:pt x="4434191" y="1380180"/>
                  <a:pt x="4430495" y="1378791"/>
                  <a:pt x="4427320" y="1377303"/>
                </a:cubicBezTo>
                <a:cubicBezTo>
                  <a:pt x="4424145" y="1375814"/>
                  <a:pt x="4421491" y="1374450"/>
                  <a:pt x="4419358" y="1373210"/>
                </a:cubicBezTo>
                <a:cubicBezTo>
                  <a:pt x="4417225" y="1371970"/>
                  <a:pt x="4415612" y="1371350"/>
                  <a:pt x="4414521" y="1371350"/>
                </a:cubicBezTo>
                <a:cubicBezTo>
                  <a:pt x="4413628" y="1371350"/>
                  <a:pt x="4412884" y="1371523"/>
                  <a:pt x="4412289" y="1371871"/>
                </a:cubicBezTo>
                <a:cubicBezTo>
                  <a:pt x="4411693" y="1372218"/>
                  <a:pt x="4411197" y="1372912"/>
                  <a:pt x="4410800" y="1373954"/>
                </a:cubicBezTo>
                <a:cubicBezTo>
                  <a:pt x="4410403" y="1374996"/>
                  <a:pt x="4410106" y="1376385"/>
                  <a:pt x="4409907" y="1378121"/>
                </a:cubicBezTo>
                <a:cubicBezTo>
                  <a:pt x="4409709" y="1379858"/>
                  <a:pt x="4409610" y="1382164"/>
                  <a:pt x="4409610" y="1385042"/>
                </a:cubicBezTo>
                <a:cubicBezTo>
                  <a:pt x="4409610" y="1389407"/>
                  <a:pt x="4409907" y="1392706"/>
                  <a:pt x="4410503" y="1394939"/>
                </a:cubicBezTo>
                <a:cubicBezTo>
                  <a:pt x="4411098" y="1397171"/>
                  <a:pt x="4411941" y="1398808"/>
                  <a:pt x="4413033" y="1399850"/>
                </a:cubicBezTo>
                <a:cubicBezTo>
                  <a:pt x="4414124" y="1400892"/>
                  <a:pt x="4415860" y="1402008"/>
                  <a:pt x="4418242" y="1403199"/>
                </a:cubicBezTo>
                <a:cubicBezTo>
                  <a:pt x="4420623" y="1404389"/>
                  <a:pt x="4423599" y="1405555"/>
                  <a:pt x="4427171" y="1406696"/>
                </a:cubicBezTo>
                <a:cubicBezTo>
                  <a:pt x="4430743" y="1407837"/>
                  <a:pt x="4434786" y="1408780"/>
                  <a:pt x="4439301" y="1409524"/>
                </a:cubicBezTo>
                <a:cubicBezTo>
                  <a:pt x="4443815" y="1410268"/>
                  <a:pt x="4448553" y="1410640"/>
                  <a:pt x="4453514" y="1410640"/>
                </a:cubicBezTo>
                <a:cubicBezTo>
                  <a:pt x="4461749" y="1410640"/>
                  <a:pt x="4469389" y="1409673"/>
                  <a:pt x="4476433" y="1407738"/>
                </a:cubicBezTo>
                <a:cubicBezTo>
                  <a:pt x="4483478" y="1405803"/>
                  <a:pt x="4489580" y="1402901"/>
                  <a:pt x="4494739" y="1399032"/>
                </a:cubicBezTo>
                <a:cubicBezTo>
                  <a:pt x="4499899" y="1395162"/>
                  <a:pt x="4503892" y="1390350"/>
                  <a:pt x="4506720" y="1384595"/>
                </a:cubicBezTo>
                <a:cubicBezTo>
                  <a:pt x="4509548" y="1378841"/>
                  <a:pt x="4510962" y="1372193"/>
                  <a:pt x="4510962" y="1364652"/>
                </a:cubicBezTo>
                <a:cubicBezTo>
                  <a:pt x="4510962" y="1358600"/>
                  <a:pt x="4510019" y="1353366"/>
                  <a:pt x="4508134" y="1348951"/>
                </a:cubicBezTo>
                <a:cubicBezTo>
                  <a:pt x="4506249" y="1344536"/>
                  <a:pt x="4503768" y="1340741"/>
                  <a:pt x="4500692" y="1337566"/>
                </a:cubicBezTo>
                <a:cubicBezTo>
                  <a:pt x="4497616" y="1334391"/>
                  <a:pt x="4494119" y="1331712"/>
                  <a:pt x="4490200" y="1329529"/>
                </a:cubicBezTo>
                <a:cubicBezTo>
                  <a:pt x="4486281" y="1327346"/>
                  <a:pt x="4482312" y="1325436"/>
                  <a:pt x="4478294" y="1323799"/>
                </a:cubicBezTo>
                <a:cubicBezTo>
                  <a:pt x="4474275" y="1322162"/>
                  <a:pt x="4470307" y="1320649"/>
                  <a:pt x="4466388" y="1319260"/>
                </a:cubicBezTo>
                <a:cubicBezTo>
                  <a:pt x="4462468" y="1317871"/>
                  <a:pt x="4458971" y="1316382"/>
                  <a:pt x="4455895" y="1314795"/>
                </a:cubicBezTo>
                <a:cubicBezTo>
                  <a:pt x="4452819" y="1313207"/>
                  <a:pt x="4450339" y="1311372"/>
                  <a:pt x="4448454" y="1309288"/>
                </a:cubicBezTo>
                <a:cubicBezTo>
                  <a:pt x="4446568" y="1307205"/>
                  <a:pt x="4445626" y="1304625"/>
                  <a:pt x="4445626" y="1301549"/>
                </a:cubicBezTo>
                <a:cubicBezTo>
                  <a:pt x="4445626" y="1299565"/>
                  <a:pt x="4446023" y="1297705"/>
                  <a:pt x="4446817" y="1295968"/>
                </a:cubicBezTo>
                <a:cubicBezTo>
                  <a:pt x="4447610" y="1294232"/>
                  <a:pt x="4448801" y="1292719"/>
                  <a:pt x="4450389" y="1291429"/>
                </a:cubicBezTo>
                <a:cubicBezTo>
                  <a:pt x="4451976" y="1290139"/>
                  <a:pt x="4454010" y="1289147"/>
                  <a:pt x="4456490" y="1288452"/>
                </a:cubicBezTo>
                <a:cubicBezTo>
                  <a:pt x="4458971" y="1287758"/>
                  <a:pt x="4461898" y="1287411"/>
                  <a:pt x="4465271" y="1287411"/>
                </a:cubicBezTo>
                <a:cubicBezTo>
                  <a:pt x="4470034" y="1287411"/>
                  <a:pt x="4474275" y="1287931"/>
                  <a:pt x="4477996" y="1288973"/>
                </a:cubicBezTo>
                <a:cubicBezTo>
                  <a:pt x="4481717" y="1290015"/>
                  <a:pt x="4484991" y="1291131"/>
                  <a:pt x="4487819" y="1292322"/>
                </a:cubicBezTo>
                <a:cubicBezTo>
                  <a:pt x="4490647" y="1293513"/>
                  <a:pt x="4493003" y="1294629"/>
                  <a:pt x="4494888" y="1295671"/>
                </a:cubicBezTo>
                <a:cubicBezTo>
                  <a:pt x="4496773" y="1296712"/>
                  <a:pt x="4498162" y="1297233"/>
                  <a:pt x="4499055" y="1297233"/>
                </a:cubicBezTo>
                <a:cubicBezTo>
                  <a:pt x="4499849" y="1297233"/>
                  <a:pt x="4500544" y="1297060"/>
                  <a:pt x="4501139" y="1296712"/>
                </a:cubicBezTo>
                <a:cubicBezTo>
                  <a:pt x="4501734" y="1296365"/>
                  <a:pt x="4502205" y="1295695"/>
                  <a:pt x="4502553" y="1294703"/>
                </a:cubicBezTo>
                <a:cubicBezTo>
                  <a:pt x="4502900" y="1293711"/>
                  <a:pt x="4503148" y="1292371"/>
                  <a:pt x="4503297" y="1290685"/>
                </a:cubicBezTo>
                <a:cubicBezTo>
                  <a:pt x="4503446" y="1288998"/>
                  <a:pt x="4503520" y="1286815"/>
                  <a:pt x="4503520" y="1284136"/>
                </a:cubicBezTo>
                <a:cubicBezTo>
                  <a:pt x="4503520" y="1281854"/>
                  <a:pt x="4503446" y="1279944"/>
                  <a:pt x="4503297" y="1278406"/>
                </a:cubicBezTo>
                <a:cubicBezTo>
                  <a:pt x="4503148" y="1276868"/>
                  <a:pt x="4502974" y="1275579"/>
                  <a:pt x="4502776" y="1274537"/>
                </a:cubicBezTo>
                <a:cubicBezTo>
                  <a:pt x="4502578" y="1273495"/>
                  <a:pt x="4502280" y="1272602"/>
                  <a:pt x="4501883" y="1271858"/>
                </a:cubicBezTo>
                <a:cubicBezTo>
                  <a:pt x="4501486" y="1271114"/>
                  <a:pt x="4500816" y="1270370"/>
                  <a:pt x="4499874" y="1269626"/>
                </a:cubicBezTo>
                <a:cubicBezTo>
                  <a:pt x="4498931" y="1268881"/>
                  <a:pt x="4497369" y="1267989"/>
                  <a:pt x="4495186" y="1266947"/>
                </a:cubicBezTo>
                <a:cubicBezTo>
                  <a:pt x="4493003" y="1265905"/>
                  <a:pt x="4490324" y="1264938"/>
                  <a:pt x="4487149" y="1264045"/>
                </a:cubicBezTo>
                <a:cubicBezTo>
                  <a:pt x="4483974" y="1263152"/>
                  <a:pt x="4480427" y="1262407"/>
                  <a:pt x="4476508" y="1261812"/>
                </a:cubicBezTo>
                <a:cubicBezTo>
                  <a:pt x="4472589" y="1261217"/>
                  <a:pt x="4468546" y="1260919"/>
                  <a:pt x="4464378" y="1260919"/>
                </a:cubicBezTo>
                <a:close/>
                <a:moveTo>
                  <a:pt x="4143207" y="1260919"/>
                </a:moveTo>
                <a:cubicBezTo>
                  <a:pt x="4134972" y="1260919"/>
                  <a:pt x="4127059" y="1262903"/>
                  <a:pt x="4119469" y="1266872"/>
                </a:cubicBezTo>
                <a:cubicBezTo>
                  <a:pt x="4111879" y="1270841"/>
                  <a:pt x="4104413" y="1276794"/>
                  <a:pt x="4097071" y="1284732"/>
                </a:cubicBezTo>
                <a:lnTo>
                  <a:pt x="4097071" y="1269402"/>
                </a:lnTo>
                <a:cubicBezTo>
                  <a:pt x="4097071" y="1268410"/>
                  <a:pt x="4096822" y="1267542"/>
                  <a:pt x="4096326" y="1266798"/>
                </a:cubicBezTo>
                <a:cubicBezTo>
                  <a:pt x="4095830" y="1266054"/>
                  <a:pt x="4095012" y="1265434"/>
                  <a:pt x="4093871" y="1264938"/>
                </a:cubicBezTo>
                <a:cubicBezTo>
                  <a:pt x="4092730" y="1264441"/>
                  <a:pt x="4091117" y="1264069"/>
                  <a:pt x="4089034" y="1263821"/>
                </a:cubicBezTo>
                <a:cubicBezTo>
                  <a:pt x="4086950" y="1263573"/>
                  <a:pt x="4084321" y="1263449"/>
                  <a:pt x="4081146" y="1263449"/>
                </a:cubicBezTo>
                <a:cubicBezTo>
                  <a:pt x="4078070" y="1263449"/>
                  <a:pt x="4075515" y="1263573"/>
                  <a:pt x="4073481" y="1263821"/>
                </a:cubicBezTo>
                <a:cubicBezTo>
                  <a:pt x="4071447" y="1264069"/>
                  <a:pt x="4069785" y="1264441"/>
                  <a:pt x="4068496" y="1264938"/>
                </a:cubicBezTo>
                <a:cubicBezTo>
                  <a:pt x="4067206" y="1265434"/>
                  <a:pt x="4066313" y="1266054"/>
                  <a:pt x="4065817" y="1266798"/>
                </a:cubicBezTo>
                <a:cubicBezTo>
                  <a:pt x="4065321" y="1267542"/>
                  <a:pt x="4065073" y="1268410"/>
                  <a:pt x="4065073" y="1269402"/>
                </a:cubicBezTo>
                <a:lnTo>
                  <a:pt x="4065073" y="1402157"/>
                </a:lnTo>
                <a:cubicBezTo>
                  <a:pt x="4065073" y="1403149"/>
                  <a:pt x="4065370" y="1404017"/>
                  <a:pt x="4065965" y="1404762"/>
                </a:cubicBezTo>
                <a:cubicBezTo>
                  <a:pt x="4066561" y="1405506"/>
                  <a:pt x="4067578" y="1406126"/>
                  <a:pt x="4069016" y="1406622"/>
                </a:cubicBezTo>
                <a:cubicBezTo>
                  <a:pt x="4070455" y="1407118"/>
                  <a:pt x="4072365" y="1407490"/>
                  <a:pt x="4074746" y="1407738"/>
                </a:cubicBezTo>
                <a:cubicBezTo>
                  <a:pt x="4077128" y="1407986"/>
                  <a:pt x="4080154" y="1408110"/>
                  <a:pt x="4083825" y="1408110"/>
                </a:cubicBezTo>
                <a:cubicBezTo>
                  <a:pt x="4087496" y="1408110"/>
                  <a:pt x="4090522" y="1407986"/>
                  <a:pt x="4092903" y="1407738"/>
                </a:cubicBezTo>
                <a:cubicBezTo>
                  <a:pt x="4095285" y="1407490"/>
                  <a:pt x="4097195" y="1407118"/>
                  <a:pt x="4098633" y="1406622"/>
                </a:cubicBezTo>
                <a:cubicBezTo>
                  <a:pt x="4100072" y="1406126"/>
                  <a:pt x="4101089" y="1405506"/>
                  <a:pt x="4101684" y="1404762"/>
                </a:cubicBezTo>
                <a:cubicBezTo>
                  <a:pt x="4102280" y="1404017"/>
                  <a:pt x="4102577" y="1403149"/>
                  <a:pt x="4102577" y="1402157"/>
                </a:cubicBezTo>
                <a:lnTo>
                  <a:pt x="4102577" y="1313902"/>
                </a:lnTo>
                <a:cubicBezTo>
                  <a:pt x="4107836" y="1307254"/>
                  <a:pt x="4112896" y="1302194"/>
                  <a:pt x="4117758" y="1298722"/>
                </a:cubicBezTo>
                <a:cubicBezTo>
                  <a:pt x="4122619" y="1295249"/>
                  <a:pt x="4127432" y="1293513"/>
                  <a:pt x="4132194" y="1293513"/>
                </a:cubicBezTo>
                <a:cubicBezTo>
                  <a:pt x="4135964" y="1293513"/>
                  <a:pt x="4139263" y="1294232"/>
                  <a:pt x="4142091" y="1295671"/>
                </a:cubicBezTo>
                <a:cubicBezTo>
                  <a:pt x="4144919" y="1297109"/>
                  <a:pt x="4147226" y="1299143"/>
                  <a:pt x="4149012" y="1301772"/>
                </a:cubicBezTo>
                <a:cubicBezTo>
                  <a:pt x="4150798" y="1304402"/>
                  <a:pt x="4152162" y="1307552"/>
                  <a:pt x="4153104" y="1311223"/>
                </a:cubicBezTo>
                <a:cubicBezTo>
                  <a:pt x="4154047" y="1314894"/>
                  <a:pt x="4154518" y="1319954"/>
                  <a:pt x="4154518" y="1326404"/>
                </a:cubicBezTo>
                <a:lnTo>
                  <a:pt x="4154518" y="1402157"/>
                </a:lnTo>
                <a:cubicBezTo>
                  <a:pt x="4154518" y="1403149"/>
                  <a:pt x="4154816" y="1404017"/>
                  <a:pt x="4155411" y="1404762"/>
                </a:cubicBezTo>
                <a:cubicBezTo>
                  <a:pt x="4156007" y="1405506"/>
                  <a:pt x="4156999" y="1406126"/>
                  <a:pt x="4158388" y="1406622"/>
                </a:cubicBezTo>
                <a:cubicBezTo>
                  <a:pt x="4159777" y="1407118"/>
                  <a:pt x="4161687" y="1407490"/>
                  <a:pt x="4164118" y="1407738"/>
                </a:cubicBezTo>
                <a:cubicBezTo>
                  <a:pt x="4166548" y="1407986"/>
                  <a:pt x="4169599" y="1408110"/>
                  <a:pt x="4173271" y="1408110"/>
                </a:cubicBezTo>
                <a:cubicBezTo>
                  <a:pt x="4176842" y="1408110"/>
                  <a:pt x="4179844" y="1407986"/>
                  <a:pt x="4182275" y="1407738"/>
                </a:cubicBezTo>
                <a:cubicBezTo>
                  <a:pt x="4184705" y="1407490"/>
                  <a:pt x="4186616" y="1407118"/>
                  <a:pt x="4188005" y="1406622"/>
                </a:cubicBezTo>
                <a:cubicBezTo>
                  <a:pt x="4189394" y="1406126"/>
                  <a:pt x="4190386" y="1405506"/>
                  <a:pt x="4190981" y="1404762"/>
                </a:cubicBezTo>
                <a:cubicBezTo>
                  <a:pt x="4191576" y="1404017"/>
                  <a:pt x="4191874" y="1403149"/>
                  <a:pt x="4191874" y="1402157"/>
                </a:cubicBezTo>
                <a:lnTo>
                  <a:pt x="4191874" y="1320153"/>
                </a:lnTo>
                <a:cubicBezTo>
                  <a:pt x="4191874" y="1310528"/>
                  <a:pt x="4191031" y="1302293"/>
                  <a:pt x="4189344" y="1295447"/>
                </a:cubicBezTo>
                <a:cubicBezTo>
                  <a:pt x="4187657" y="1288601"/>
                  <a:pt x="4184904" y="1282623"/>
                  <a:pt x="4181084" y="1277514"/>
                </a:cubicBezTo>
                <a:cubicBezTo>
                  <a:pt x="4177264" y="1272404"/>
                  <a:pt x="4172254" y="1268361"/>
                  <a:pt x="4166052" y="1265384"/>
                </a:cubicBezTo>
                <a:cubicBezTo>
                  <a:pt x="4159851" y="1262407"/>
                  <a:pt x="4152236" y="1260919"/>
                  <a:pt x="4143207" y="1260919"/>
                </a:cubicBezTo>
                <a:close/>
                <a:moveTo>
                  <a:pt x="3972650" y="1260919"/>
                </a:moveTo>
                <a:cubicBezTo>
                  <a:pt x="3962133" y="1260919"/>
                  <a:pt x="3952682" y="1262655"/>
                  <a:pt x="3944299" y="1266128"/>
                </a:cubicBezTo>
                <a:cubicBezTo>
                  <a:pt x="3935915" y="1269601"/>
                  <a:pt x="3928796" y="1274636"/>
                  <a:pt x="3922942" y="1281234"/>
                </a:cubicBezTo>
                <a:cubicBezTo>
                  <a:pt x="3917088" y="1287832"/>
                  <a:pt x="3912623" y="1295869"/>
                  <a:pt x="3909547" y="1305344"/>
                </a:cubicBezTo>
                <a:cubicBezTo>
                  <a:pt x="3906471" y="1314820"/>
                  <a:pt x="3904933" y="1325461"/>
                  <a:pt x="3904933" y="1337268"/>
                </a:cubicBezTo>
                <a:cubicBezTo>
                  <a:pt x="3904933" y="1349670"/>
                  <a:pt x="3906397" y="1360485"/>
                  <a:pt x="3909324" y="1369713"/>
                </a:cubicBezTo>
                <a:cubicBezTo>
                  <a:pt x="3912251" y="1378940"/>
                  <a:pt x="3916691" y="1386580"/>
                  <a:pt x="3922644" y="1392632"/>
                </a:cubicBezTo>
                <a:cubicBezTo>
                  <a:pt x="3928597" y="1398684"/>
                  <a:pt x="3936014" y="1403199"/>
                  <a:pt x="3944894" y="1406175"/>
                </a:cubicBezTo>
                <a:cubicBezTo>
                  <a:pt x="3953774" y="1409152"/>
                  <a:pt x="3964117" y="1410640"/>
                  <a:pt x="3975924" y="1410640"/>
                </a:cubicBezTo>
                <a:cubicBezTo>
                  <a:pt x="3982473" y="1410640"/>
                  <a:pt x="3988624" y="1410218"/>
                  <a:pt x="3994379" y="1409375"/>
                </a:cubicBezTo>
                <a:cubicBezTo>
                  <a:pt x="4000134" y="1408532"/>
                  <a:pt x="4005244" y="1407540"/>
                  <a:pt x="4009708" y="1406399"/>
                </a:cubicBezTo>
                <a:cubicBezTo>
                  <a:pt x="4014173" y="1405258"/>
                  <a:pt x="4017844" y="1404092"/>
                  <a:pt x="4020722" y="1402901"/>
                </a:cubicBezTo>
                <a:cubicBezTo>
                  <a:pt x="4023599" y="1401711"/>
                  <a:pt x="4025360" y="1400768"/>
                  <a:pt x="4026005" y="1400073"/>
                </a:cubicBezTo>
                <a:cubicBezTo>
                  <a:pt x="4026650" y="1399379"/>
                  <a:pt x="4027171" y="1398660"/>
                  <a:pt x="4027568" y="1397915"/>
                </a:cubicBezTo>
                <a:cubicBezTo>
                  <a:pt x="4027965" y="1397171"/>
                  <a:pt x="4028262" y="1396253"/>
                  <a:pt x="4028461" y="1395162"/>
                </a:cubicBezTo>
                <a:cubicBezTo>
                  <a:pt x="4028659" y="1394071"/>
                  <a:pt x="4028808" y="1392756"/>
                  <a:pt x="4028907" y="1391218"/>
                </a:cubicBezTo>
                <a:cubicBezTo>
                  <a:pt x="4029007" y="1389680"/>
                  <a:pt x="4029056" y="1387820"/>
                  <a:pt x="4029056" y="1385637"/>
                </a:cubicBezTo>
                <a:cubicBezTo>
                  <a:pt x="4029056" y="1383157"/>
                  <a:pt x="4028982" y="1381098"/>
                  <a:pt x="4028833" y="1379461"/>
                </a:cubicBezTo>
                <a:cubicBezTo>
                  <a:pt x="4028684" y="1377824"/>
                  <a:pt x="4028411" y="1376559"/>
                  <a:pt x="4028014" y="1375666"/>
                </a:cubicBezTo>
                <a:cubicBezTo>
                  <a:pt x="4027617" y="1374773"/>
                  <a:pt x="4027121" y="1374153"/>
                  <a:pt x="4026526" y="1373805"/>
                </a:cubicBezTo>
                <a:cubicBezTo>
                  <a:pt x="4025931" y="1373458"/>
                  <a:pt x="4025187" y="1373284"/>
                  <a:pt x="4024294" y="1373284"/>
                </a:cubicBezTo>
                <a:cubicBezTo>
                  <a:pt x="4022805" y="1373284"/>
                  <a:pt x="4020871" y="1373756"/>
                  <a:pt x="4018489" y="1374698"/>
                </a:cubicBezTo>
                <a:cubicBezTo>
                  <a:pt x="4016108" y="1375641"/>
                  <a:pt x="4013107" y="1376683"/>
                  <a:pt x="4009485" y="1377824"/>
                </a:cubicBezTo>
                <a:cubicBezTo>
                  <a:pt x="4005864" y="1378965"/>
                  <a:pt x="4001572" y="1380006"/>
                  <a:pt x="3996612" y="1380949"/>
                </a:cubicBezTo>
                <a:cubicBezTo>
                  <a:pt x="3991651" y="1381892"/>
                  <a:pt x="3985896" y="1382363"/>
                  <a:pt x="3979348" y="1382363"/>
                </a:cubicBezTo>
                <a:cubicBezTo>
                  <a:pt x="3972898" y="1382363"/>
                  <a:pt x="3967367" y="1381520"/>
                  <a:pt x="3962753" y="1379833"/>
                </a:cubicBezTo>
                <a:cubicBezTo>
                  <a:pt x="3958140" y="1378146"/>
                  <a:pt x="3954369" y="1375690"/>
                  <a:pt x="3951442" y="1372466"/>
                </a:cubicBezTo>
                <a:cubicBezTo>
                  <a:pt x="3948515" y="1369241"/>
                  <a:pt x="3946382" y="1365322"/>
                  <a:pt x="3945043" y="1360708"/>
                </a:cubicBezTo>
                <a:cubicBezTo>
                  <a:pt x="3943703" y="1356095"/>
                  <a:pt x="3943034" y="1350960"/>
                  <a:pt x="3943034" y="1345305"/>
                </a:cubicBezTo>
                <a:lnTo>
                  <a:pt x="4023847" y="1345305"/>
                </a:lnTo>
                <a:cubicBezTo>
                  <a:pt x="4027419" y="1345305"/>
                  <a:pt x="4030222" y="1344213"/>
                  <a:pt x="4032256" y="1342030"/>
                </a:cubicBezTo>
                <a:cubicBezTo>
                  <a:pt x="4034290" y="1339848"/>
                  <a:pt x="4035307" y="1336474"/>
                  <a:pt x="4035307" y="1331910"/>
                </a:cubicBezTo>
                <a:lnTo>
                  <a:pt x="4035307" y="1325957"/>
                </a:lnTo>
                <a:cubicBezTo>
                  <a:pt x="4035307" y="1316630"/>
                  <a:pt x="4034116" y="1307998"/>
                  <a:pt x="4031735" y="1300061"/>
                </a:cubicBezTo>
                <a:cubicBezTo>
                  <a:pt x="4029354" y="1292123"/>
                  <a:pt x="4025633" y="1285253"/>
                  <a:pt x="4020573" y="1279448"/>
                </a:cubicBezTo>
                <a:cubicBezTo>
                  <a:pt x="4015513" y="1273644"/>
                  <a:pt x="4009039" y="1269105"/>
                  <a:pt x="4001151" y="1265830"/>
                </a:cubicBezTo>
                <a:cubicBezTo>
                  <a:pt x="3993263" y="1262556"/>
                  <a:pt x="3983763" y="1260919"/>
                  <a:pt x="3972650" y="1260919"/>
                </a:cubicBezTo>
                <a:close/>
                <a:moveTo>
                  <a:pt x="3875168" y="1260919"/>
                </a:moveTo>
                <a:cubicBezTo>
                  <a:pt x="3872390" y="1260919"/>
                  <a:pt x="3869612" y="1261291"/>
                  <a:pt x="3866834" y="1262035"/>
                </a:cubicBezTo>
                <a:cubicBezTo>
                  <a:pt x="3864055" y="1262780"/>
                  <a:pt x="3861277" y="1264094"/>
                  <a:pt x="3858499" y="1265979"/>
                </a:cubicBezTo>
                <a:cubicBezTo>
                  <a:pt x="3855721" y="1267865"/>
                  <a:pt x="3852794" y="1270419"/>
                  <a:pt x="3849718" y="1273644"/>
                </a:cubicBezTo>
                <a:cubicBezTo>
                  <a:pt x="3846642" y="1276868"/>
                  <a:pt x="3843368" y="1280961"/>
                  <a:pt x="3839896" y="1285922"/>
                </a:cubicBezTo>
                <a:lnTo>
                  <a:pt x="3839896" y="1269402"/>
                </a:lnTo>
                <a:cubicBezTo>
                  <a:pt x="3839896" y="1268410"/>
                  <a:pt x="3839648" y="1267542"/>
                  <a:pt x="3839151" y="1266798"/>
                </a:cubicBezTo>
                <a:cubicBezTo>
                  <a:pt x="3838656" y="1266054"/>
                  <a:pt x="3837837" y="1265434"/>
                  <a:pt x="3836696" y="1264938"/>
                </a:cubicBezTo>
                <a:cubicBezTo>
                  <a:pt x="3835555" y="1264441"/>
                  <a:pt x="3833943" y="1264069"/>
                  <a:pt x="3831859" y="1263821"/>
                </a:cubicBezTo>
                <a:cubicBezTo>
                  <a:pt x="3829775" y="1263573"/>
                  <a:pt x="3827146" y="1263449"/>
                  <a:pt x="3823971" y="1263449"/>
                </a:cubicBezTo>
                <a:cubicBezTo>
                  <a:pt x="3820895" y="1263449"/>
                  <a:pt x="3818340" y="1263573"/>
                  <a:pt x="3816306" y="1263821"/>
                </a:cubicBezTo>
                <a:cubicBezTo>
                  <a:pt x="3814272" y="1264069"/>
                  <a:pt x="3812611" y="1264441"/>
                  <a:pt x="3811321" y="1264938"/>
                </a:cubicBezTo>
                <a:cubicBezTo>
                  <a:pt x="3810031" y="1265434"/>
                  <a:pt x="3809138" y="1266054"/>
                  <a:pt x="3808642" y="1266798"/>
                </a:cubicBezTo>
                <a:cubicBezTo>
                  <a:pt x="3808146" y="1267542"/>
                  <a:pt x="3807898" y="1268410"/>
                  <a:pt x="3807898" y="1269402"/>
                </a:cubicBezTo>
                <a:lnTo>
                  <a:pt x="3807898" y="1402157"/>
                </a:lnTo>
                <a:cubicBezTo>
                  <a:pt x="3807898" y="1403149"/>
                  <a:pt x="3808195" y="1404017"/>
                  <a:pt x="3808791" y="1404762"/>
                </a:cubicBezTo>
                <a:cubicBezTo>
                  <a:pt x="3809386" y="1405506"/>
                  <a:pt x="3810403" y="1406126"/>
                  <a:pt x="3811842" y="1406622"/>
                </a:cubicBezTo>
                <a:cubicBezTo>
                  <a:pt x="3813280" y="1407118"/>
                  <a:pt x="3815190" y="1407490"/>
                  <a:pt x="3817571" y="1407738"/>
                </a:cubicBezTo>
                <a:cubicBezTo>
                  <a:pt x="3819953" y="1407986"/>
                  <a:pt x="3822979" y="1408110"/>
                  <a:pt x="3826650" y="1408110"/>
                </a:cubicBezTo>
                <a:cubicBezTo>
                  <a:pt x="3830321" y="1408110"/>
                  <a:pt x="3833347" y="1407986"/>
                  <a:pt x="3835728" y="1407738"/>
                </a:cubicBezTo>
                <a:cubicBezTo>
                  <a:pt x="3838110" y="1407490"/>
                  <a:pt x="3840020" y="1407118"/>
                  <a:pt x="3841458" y="1406622"/>
                </a:cubicBezTo>
                <a:cubicBezTo>
                  <a:pt x="3842897" y="1406126"/>
                  <a:pt x="3843914" y="1405506"/>
                  <a:pt x="3844509" y="1404762"/>
                </a:cubicBezTo>
                <a:cubicBezTo>
                  <a:pt x="3845105" y="1404017"/>
                  <a:pt x="3845402" y="1403149"/>
                  <a:pt x="3845402" y="1402157"/>
                </a:cubicBezTo>
                <a:lnTo>
                  <a:pt x="3845402" y="1319409"/>
                </a:lnTo>
                <a:cubicBezTo>
                  <a:pt x="3848181" y="1315043"/>
                  <a:pt x="3850785" y="1311372"/>
                  <a:pt x="3853216" y="1308395"/>
                </a:cubicBezTo>
                <a:cubicBezTo>
                  <a:pt x="3855647" y="1305419"/>
                  <a:pt x="3857978" y="1303038"/>
                  <a:pt x="3860211" y="1301252"/>
                </a:cubicBezTo>
                <a:cubicBezTo>
                  <a:pt x="3862443" y="1299466"/>
                  <a:pt x="3864601" y="1298151"/>
                  <a:pt x="3866685" y="1297308"/>
                </a:cubicBezTo>
                <a:cubicBezTo>
                  <a:pt x="3868768" y="1296464"/>
                  <a:pt x="3870852" y="1296043"/>
                  <a:pt x="3872935" y="1296043"/>
                </a:cubicBezTo>
                <a:cubicBezTo>
                  <a:pt x="3874721" y="1296043"/>
                  <a:pt x="3876359" y="1296216"/>
                  <a:pt x="3877847" y="1296564"/>
                </a:cubicBezTo>
                <a:cubicBezTo>
                  <a:pt x="3879335" y="1296911"/>
                  <a:pt x="3880699" y="1297283"/>
                  <a:pt x="3881940" y="1297680"/>
                </a:cubicBezTo>
                <a:cubicBezTo>
                  <a:pt x="3883180" y="1298077"/>
                  <a:pt x="3884296" y="1298449"/>
                  <a:pt x="3885288" y="1298796"/>
                </a:cubicBezTo>
                <a:cubicBezTo>
                  <a:pt x="3886280" y="1299143"/>
                  <a:pt x="3887173" y="1299317"/>
                  <a:pt x="3887967" y="1299317"/>
                </a:cubicBezTo>
                <a:cubicBezTo>
                  <a:pt x="3888959" y="1299317"/>
                  <a:pt x="3889778" y="1299069"/>
                  <a:pt x="3890423" y="1298573"/>
                </a:cubicBezTo>
                <a:cubicBezTo>
                  <a:pt x="3891068" y="1298077"/>
                  <a:pt x="3891588" y="1297184"/>
                  <a:pt x="3891985" y="1295894"/>
                </a:cubicBezTo>
                <a:cubicBezTo>
                  <a:pt x="3892382" y="1294604"/>
                  <a:pt x="3892680" y="1292818"/>
                  <a:pt x="3892878" y="1290536"/>
                </a:cubicBezTo>
                <a:cubicBezTo>
                  <a:pt x="3893077" y="1288254"/>
                  <a:pt x="3893176" y="1285327"/>
                  <a:pt x="3893176" y="1281755"/>
                </a:cubicBezTo>
                <a:cubicBezTo>
                  <a:pt x="3893176" y="1278183"/>
                  <a:pt x="3893126" y="1275355"/>
                  <a:pt x="3893027" y="1273272"/>
                </a:cubicBezTo>
                <a:cubicBezTo>
                  <a:pt x="3892928" y="1271188"/>
                  <a:pt x="3892779" y="1269626"/>
                  <a:pt x="3892581" y="1268584"/>
                </a:cubicBezTo>
                <a:cubicBezTo>
                  <a:pt x="3892382" y="1267542"/>
                  <a:pt x="3892159" y="1266723"/>
                  <a:pt x="3891911" y="1266128"/>
                </a:cubicBezTo>
                <a:cubicBezTo>
                  <a:pt x="3891663" y="1265533"/>
                  <a:pt x="3891266" y="1264987"/>
                  <a:pt x="3890720" y="1264491"/>
                </a:cubicBezTo>
                <a:cubicBezTo>
                  <a:pt x="3890175" y="1263995"/>
                  <a:pt x="3889307" y="1263524"/>
                  <a:pt x="3888116" y="1263077"/>
                </a:cubicBezTo>
                <a:cubicBezTo>
                  <a:pt x="3886925" y="1262631"/>
                  <a:pt x="3885536" y="1262234"/>
                  <a:pt x="3883949" y="1261887"/>
                </a:cubicBezTo>
                <a:cubicBezTo>
                  <a:pt x="3882361" y="1261539"/>
                  <a:pt x="3880823" y="1261291"/>
                  <a:pt x="3879335" y="1261142"/>
                </a:cubicBezTo>
                <a:cubicBezTo>
                  <a:pt x="3877847" y="1260994"/>
                  <a:pt x="3876458" y="1260919"/>
                  <a:pt x="3875168" y="1260919"/>
                </a:cubicBezTo>
                <a:close/>
                <a:moveTo>
                  <a:pt x="3715475" y="1260919"/>
                </a:moveTo>
                <a:cubicBezTo>
                  <a:pt x="3704958" y="1260919"/>
                  <a:pt x="3695508" y="1262655"/>
                  <a:pt x="3687124" y="1266128"/>
                </a:cubicBezTo>
                <a:cubicBezTo>
                  <a:pt x="3678740" y="1269601"/>
                  <a:pt x="3671621" y="1274636"/>
                  <a:pt x="3665767" y="1281234"/>
                </a:cubicBezTo>
                <a:cubicBezTo>
                  <a:pt x="3659913" y="1287832"/>
                  <a:pt x="3655448" y="1295869"/>
                  <a:pt x="3652372" y="1305344"/>
                </a:cubicBezTo>
                <a:cubicBezTo>
                  <a:pt x="3649297" y="1314820"/>
                  <a:pt x="3647759" y="1325461"/>
                  <a:pt x="3647759" y="1337268"/>
                </a:cubicBezTo>
                <a:cubicBezTo>
                  <a:pt x="3647759" y="1349670"/>
                  <a:pt x="3649222" y="1360485"/>
                  <a:pt x="3652149" y="1369713"/>
                </a:cubicBezTo>
                <a:cubicBezTo>
                  <a:pt x="3655076" y="1378940"/>
                  <a:pt x="3659516" y="1386580"/>
                  <a:pt x="3665469" y="1392632"/>
                </a:cubicBezTo>
                <a:cubicBezTo>
                  <a:pt x="3671422" y="1398684"/>
                  <a:pt x="3678839" y="1403199"/>
                  <a:pt x="3687719" y="1406175"/>
                </a:cubicBezTo>
                <a:cubicBezTo>
                  <a:pt x="3696599" y="1409152"/>
                  <a:pt x="3706943" y="1410640"/>
                  <a:pt x="3718750" y="1410640"/>
                </a:cubicBezTo>
                <a:cubicBezTo>
                  <a:pt x="3725298" y="1410640"/>
                  <a:pt x="3731449" y="1410218"/>
                  <a:pt x="3737204" y="1409375"/>
                </a:cubicBezTo>
                <a:cubicBezTo>
                  <a:pt x="3742959" y="1408532"/>
                  <a:pt x="3748069" y="1407540"/>
                  <a:pt x="3752534" y="1406399"/>
                </a:cubicBezTo>
                <a:cubicBezTo>
                  <a:pt x="3756998" y="1405258"/>
                  <a:pt x="3760670" y="1404092"/>
                  <a:pt x="3763547" y="1402901"/>
                </a:cubicBezTo>
                <a:cubicBezTo>
                  <a:pt x="3766424" y="1401711"/>
                  <a:pt x="3768185" y="1400768"/>
                  <a:pt x="3768830" y="1400073"/>
                </a:cubicBezTo>
                <a:cubicBezTo>
                  <a:pt x="3769475" y="1399379"/>
                  <a:pt x="3769996" y="1398660"/>
                  <a:pt x="3770393" y="1397915"/>
                </a:cubicBezTo>
                <a:cubicBezTo>
                  <a:pt x="3770790" y="1397171"/>
                  <a:pt x="3771087" y="1396253"/>
                  <a:pt x="3771286" y="1395162"/>
                </a:cubicBezTo>
                <a:cubicBezTo>
                  <a:pt x="3771484" y="1394071"/>
                  <a:pt x="3771633" y="1392756"/>
                  <a:pt x="3771732" y="1391218"/>
                </a:cubicBezTo>
                <a:cubicBezTo>
                  <a:pt x="3771832" y="1389680"/>
                  <a:pt x="3771881" y="1387820"/>
                  <a:pt x="3771881" y="1385637"/>
                </a:cubicBezTo>
                <a:cubicBezTo>
                  <a:pt x="3771881" y="1383157"/>
                  <a:pt x="3771807" y="1381098"/>
                  <a:pt x="3771658" y="1379461"/>
                </a:cubicBezTo>
                <a:cubicBezTo>
                  <a:pt x="3771509" y="1377824"/>
                  <a:pt x="3771236" y="1376559"/>
                  <a:pt x="3770839" y="1375666"/>
                </a:cubicBezTo>
                <a:cubicBezTo>
                  <a:pt x="3770442" y="1374773"/>
                  <a:pt x="3769946" y="1374153"/>
                  <a:pt x="3769351" y="1373805"/>
                </a:cubicBezTo>
                <a:cubicBezTo>
                  <a:pt x="3768756" y="1373458"/>
                  <a:pt x="3768012" y="1373284"/>
                  <a:pt x="3767119" y="1373284"/>
                </a:cubicBezTo>
                <a:cubicBezTo>
                  <a:pt x="3765630" y="1373284"/>
                  <a:pt x="3763696" y="1373756"/>
                  <a:pt x="3761314" y="1374698"/>
                </a:cubicBezTo>
                <a:cubicBezTo>
                  <a:pt x="3758933" y="1375641"/>
                  <a:pt x="3755932" y="1376683"/>
                  <a:pt x="3752310" y="1377824"/>
                </a:cubicBezTo>
                <a:cubicBezTo>
                  <a:pt x="3748689" y="1378965"/>
                  <a:pt x="3744398" y="1380006"/>
                  <a:pt x="3739437" y="1380949"/>
                </a:cubicBezTo>
                <a:cubicBezTo>
                  <a:pt x="3734476" y="1381892"/>
                  <a:pt x="3728721" y="1382363"/>
                  <a:pt x="3722173" y="1382363"/>
                </a:cubicBezTo>
                <a:cubicBezTo>
                  <a:pt x="3715723" y="1382363"/>
                  <a:pt x="3710192" y="1381520"/>
                  <a:pt x="3705578" y="1379833"/>
                </a:cubicBezTo>
                <a:cubicBezTo>
                  <a:pt x="3700965" y="1378146"/>
                  <a:pt x="3697194" y="1375690"/>
                  <a:pt x="3694267" y="1372466"/>
                </a:cubicBezTo>
                <a:cubicBezTo>
                  <a:pt x="3691340" y="1369241"/>
                  <a:pt x="3689207" y="1365322"/>
                  <a:pt x="3687868" y="1360708"/>
                </a:cubicBezTo>
                <a:cubicBezTo>
                  <a:pt x="3686528" y="1356095"/>
                  <a:pt x="3685859" y="1350960"/>
                  <a:pt x="3685859" y="1345305"/>
                </a:cubicBezTo>
                <a:lnTo>
                  <a:pt x="3766672" y="1345305"/>
                </a:lnTo>
                <a:cubicBezTo>
                  <a:pt x="3770244" y="1345305"/>
                  <a:pt x="3773047" y="1344213"/>
                  <a:pt x="3775081" y="1342030"/>
                </a:cubicBezTo>
                <a:cubicBezTo>
                  <a:pt x="3777115" y="1339848"/>
                  <a:pt x="3778132" y="1336474"/>
                  <a:pt x="3778132" y="1331910"/>
                </a:cubicBezTo>
                <a:lnTo>
                  <a:pt x="3778132" y="1325957"/>
                </a:lnTo>
                <a:cubicBezTo>
                  <a:pt x="3778132" y="1316630"/>
                  <a:pt x="3776941" y="1307998"/>
                  <a:pt x="3774560" y="1300061"/>
                </a:cubicBezTo>
                <a:cubicBezTo>
                  <a:pt x="3772179" y="1292123"/>
                  <a:pt x="3768458" y="1285253"/>
                  <a:pt x="3763398" y="1279448"/>
                </a:cubicBezTo>
                <a:cubicBezTo>
                  <a:pt x="3758338" y="1273644"/>
                  <a:pt x="3751864" y="1269105"/>
                  <a:pt x="3743976" y="1265830"/>
                </a:cubicBezTo>
                <a:cubicBezTo>
                  <a:pt x="3736088" y="1262556"/>
                  <a:pt x="3726588" y="1260919"/>
                  <a:pt x="3715475" y="1260919"/>
                </a:cubicBezTo>
                <a:close/>
                <a:moveTo>
                  <a:pt x="2666832" y="1260919"/>
                </a:moveTo>
                <a:cubicBezTo>
                  <a:pt x="2658597" y="1260919"/>
                  <a:pt x="2650685" y="1262903"/>
                  <a:pt x="2643094" y="1266872"/>
                </a:cubicBezTo>
                <a:cubicBezTo>
                  <a:pt x="2635504" y="1270841"/>
                  <a:pt x="2628038" y="1276794"/>
                  <a:pt x="2620696" y="1284732"/>
                </a:cubicBezTo>
                <a:lnTo>
                  <a:pt x="2620696" y="1269402"/>
                </a:lnTo>
                <a:cubicBezTo>
                  <a:pt x="2620696" y="1268410"/>
                  <a:pt x="2620448" y="1267542"/>
                  <a:pt x="2619952" y="1266798"/>
                </a:cubicBezTo>
                <a:cubicBezTo>
                  <a:pt x="2619455" y="1266054"/>
                  <a:pt x="2618637" y="1265434"/>
                  <a:pt x="2617496" y="1264938"/>
                </a:cubicBezTo>
                <a:cubicBezTo>
                  <a:pt x="2616355" y="1264441"/>
                  <a:pt x="2614742" y="1264069"/>
                  <a:pt x="2612659" y="1263821"/>
                </a:cubicBezTo>
                <a:cubicBezTo>
                  <a:pt x="2610576" y="1263573"/>
                  <a:pt x="2607946" y="1263449"/>
                  <a:pt x="2604771" y="1263449"/>
                </a:cubicBezTo>
                <a:cubicBezTo>
                  <a:pt x="2601695" y="1263449"/>
                  <a:pt x="2599140" y="1263573"/>
                  <a:pt x="2597107" y="1263821"/>
                </a:cubicBezTo>
                <a:cubicBezTo>
                  <a:pt x="2595073" y="1264069"/>
                  <a:pt x="2593411" y="1264441"/>
                  <a:pt x="2592121" y="1264938"/>
                </a:cubicBezTo>
                <a:cubicBezTo>
                  <a:pt x="2590831" y="1265434"/>
                  <a:pt x="2589938" y="1266054"/>
                  <a:pt x="2589442" y="1266798"/>
                </a:cubicBezTo>
                <a:cubicBezTo>
                  <a:pt x="2588946" y="1267542"/>
                  <a:pt x="2588698" y="1268410"/>
                  <a:pt x="2588698" y="1269402"/>
                </a:cubicBezTo>
                <a:lnTo>
                  <a:pt x="2588698" y="1402157"/>
                </a:lnTo>
                <a:cubicBezTo>
                  <a:pt x="2588698" y="1403149"/>
                  <a:pt x="2588995" y="1404017"/>
                  <a:pt x="2589591" y="1404762"/>
                </a:cubicBezTo>
                <a:cubicBezTo>
                  <a:pt x="2590186" y="1405506"/>
                  <a:pt x="2591203" y="1406126"/>
                  <a:pt x="2592642" y="1406622"/>
                </a:cubicBezTo>
                <a:cubicBezTo>
                  <a:pt x="2594080" y="1407118"/>
                  <a:pt x="2595990" y="1407490"/>
                  <a:pt x="2598372" y="1407738"/>
                </a:cubicBezTo>
                <a:cubicBezTo>
                  <a:pt x="2600753" y="1407986"/>
                  <a:pt x="2603779" y="1408110"/>
                  <a:pt x="2607450" y="1408110"/>
                </a:cubicBezTo>
                <a:cubicBezTo>
                  <a:pt x="2611121" y="1408110"/>
                  <a:pt x="2614147" y="1407986"/>
                  <a:pt x="2616529" y="1407738"/>
                </a:cubicBezTo>
                <a:cubicBezTo>
                  <a:pt x="2618910" y="1407490"/>
                  <a:pt x="2620820" y="1407118"/>
                  <a:pt x="2622258" y="1406622"/>
                </a:cubicBezTo>
                <a:cubicBezTo>
                  <a:pt x="2623697" y="1406126"/>
                  <a:pt x="2624714" y="1405506"/>
                  <a:pt x="2625309" y="1404762"/>
                </a:cubicBezTo>
                <a:cubicBezTo>
                  <a:pt x="2625905" y="1404017"/>
                  <a:pt x="2626202" y="1403149"/>
                  <a:pt x="2626202" y="1402157"/>
                </a:cubicBezTo>
                <a:lnTo>
                  <a:pt x="2626202" y="1313902"/>
                </a:lnTo>
                <a:cubicBezTo>
                  <a:pt x="2631461" y="1307254"/>
                  <a:pt x="2636521" y="1302194"/>
                  <a:pt x="2641383" y="1298722"/>
                </a:cubicBezTo>
                <a:cubicBezTo>
                  <a:pt x="2646245" y="1295249"/>
                  <a:pt x="2651057" y="1293513"/>
                  <a:pt x="2655819" y="1293513"/>
                </a:cubicBezTo>
                <a:cubicBezTo>
                  <a:pt x="2659589" y="1293513"/>
                  <a:pt x="2662888" y="1294232"/>
                  <a:pt x="2665716" y="1295671"/>
                </a:cubicBezTo>
                <a:cubicBezTo>
                  <a:pt x="2668544" y="1297109"/>
                  <a:pt x="2670851" y="1299143"/>
                  <a:pt x="2672637" y="1301772"/>
                </a:cubicBezTo>
                <a:cubicBezTo>
                  <a:pt x="2674423" y="1304402"/>
                  <a:pt x="2675787" y="1307552"/>
                  <a:pt x="2676729" y="1311223"/>
                </a:cubicBezTo>
                <a:cubicBezTo>
                  <a:pt x="2677672" y="1314894"/>
                  <a:pt x="2678143" y="1319954"/>
                  <a:pt x="2678143" y="1326404"/>
                </a:cubicBezTo>
                <a:lnTo>
                  <a:pt x="2678143" y="1402157"/>
                </a:lnTo>
                <a:cubicBezTo>
                  <a:pt x="2678143" y="1403149"/>
                  <a:pt x="2678441" y="1404017"/>
                  <a:pt x="2679036" y="1404762"/>
                </a:cubicBezTo>
                <a:cubicBezTo>
                  <a:pt x="2679632" y="1405506"/>
                  <a:pt x="2680624" y="1406126"/>
                  <a:pt x="2682013" y="1406622"/>
                </a:cubicBezTo>
                <a:cubicBezTo>
                  <a:pt x="2683402" y="1407118"/>
                  <a:pt x="2685312" y="1407490"/>
                  <a:pt x="2687743" y="1407738"/>
                </a:cubicBezTo>
                <a:cubicBezTo>
                  <a:pt x="2690174" y="1407986"/>
                  <a:pt x="2693225" y="1408110"/>
                  <a:pt x="2696896" y="1408110"/>
                </a:cubicBezTo>
                <a:cubicBezTo>
                  <a:pt x="2700468" y="1408110"/>
                  <a:pt x="2703469" y="1407986"/>
                  <a:pt x="2705900" y="1407738"/>
                </a:cubicBezTo>
                <a:cubicBezTo>
                  <a:pt x="2708331" y="1407490"/>
                  <a:pt x="2710241" y="1407118"/>
                  <a:pt x="2711630" y="1406622"/>
                </a:cubicBezTo>
                <a:cubicBezTo>
                  <a:pt x="2713019" y="1406126"/>
                  <a:pt x="2714011" y="1405506"/>
                  <a:pt x="2714606" y="1404762"/>
                </a:cubicBezTo>
                <a:cubicBezTo>
                  <a:pt x="2715202" y="1404017"/>
                  <a:pt x="2715499" y="1403149"/>
                  <a:pt x="2715499" y="1402157"/>
                </a:cubicBezTo>
                <a:lnTo>
                  <a:pt x="2715499" y="1320153"/>
                </a:lnTo>
                <a:cubicBezTo>
                  <a:pt x="2715499" y="1310528"/>
                  <a:pt x="2714656" y="1302293"/>
                  <a:pt x="2712969" y="1295447"/>
                </a:cubicBezTo>
                <a:cubicBezTo>
                  <a:pt x="2711282" y="1288601"/>
                  <a:pt x="2708529" y="1282623"/>
                  <a:pt x="2704709" y="1277514"/>
                </a:cubicBezTo>
                <a:cubicBezTo>
                  <a:pt x="2700889" y="1272404"/>
                  <a:pt x="2695879" y="1268361"/>
                  <a:pt x="2689678" y="1265384"/>
                </a:cubicBezTo>
                <a:cubicBezTo>
                  <a:pt x="2683476" y="1262407"/>
                  <a:pt x="2675861" y="1260919"/>
                  <a:pt x="2666832" y="1260919"/>
                </a:cubicBezTo>
                <a:close/>
                <a:moveTo>
                  <a:pt x="2496275" y="1260919"/>
                </a:moveTo>
                <a:cubicBezTo>
                  <a:pt x="2485758" y="1260919"/>
                  <a:pt x="2476308" y="1262655"/>
                  <a:pt x="2467924" y="1266128"/>
                </a:cubicBezTo>
                <a:cubicBezTo>
                  <a:pt x="2459540" y="1269601"/>
                  <a:pt x="2452421" y="1274636"/>
                  <a:pt x="2446567" y="1281234"/>
                </a:cubicBezTo>
                <a:cubicBezTo>
                  <a:pt x="2440713" y="1287832"/>
                  <a:pt x="2436248" y="1295869"/>
                  <a:pt x="2433172" y="1305344"/>
                </a:cubicBezTo>
                <a:cubicBezTo>
                  <a:pt x="2430097" y="1314820"/>
                  <a:pt x="2428559" y="1325461"/>
                  <a:pt x="2428559" y="1337268"/>
                </a:cubicBezTo>
                <a:cubicBezTo>
                  <a:pt x="2428559" y="1349670"/>
                  <a:pt x="2430022" y="1360485"/>
                  <a:pt x="2432949" y="1369713"/>
                </a:cubicBezTo>
                <a:cubicBezTo>
                  <a:pt x="2435876" y="1378940"/>
                  <a:pt x="2440316" y="1386580"/>
                  <a:pt x="2446269" y="1392632"/>
                </a:cubicBezTo>
                <a:cubicBezTo>
                  <a:pt x="2452222" y="1398684"/>
                  <a:pt x="2459639" y="1403199"/>
                  <a:pt x="2468519" y="1406175"/>
                </a:cubicBezTo>
                <a:cubicBezTo>
                  <a:pt x="2477399" y="1409152"/>
                  <a:pt x="2487742" y="1410640"/>
                  <a:pt x="2499550" y="1410640"/>
                </a:cubicBezTo>
                <a:cubicBezTo>
                  <a:pt x="2506098" y="1410640"/>
                  <a:pt x="2512250" y="1410218"/>
                  <a:pt x="2518004" y="1409375"/>
                </a:cubicBezTo>
                <a:cubicBezTo>
                  <a:pt x="2523759" y="1408532"/>
                  <a:pt x="2528869" y="1407540"/>
                  <a:pt x="2533333" y="1406399"/>
                </a:cubicBezTo>
                <a:cubicBezTo>
                  <a:pt x="2537799" y="1405258"/>
                  <a:pt x="2541470" y="1404092"/>
                  <a:pt x="2544347" y="1402901"/>
                </a:cubicBezTo>
                <a:cubicBezTo>
                  <a:pt x="2547224" y="1401711"/>
                  <a:pt x="2548985" y="1400768"/>
                  <a:pt x="2549630" y="1400073"/>
                </a:cubicBezTo>
                <a:cubicBezTo>
                  <a:pt x="2550275" y="1399379"/>
                  <a:pt x="2550796" y="1398660"/>
                  <a:pt x="2551193" y="1397915"/>
                </a:cubicBezTo>
                <a:cubicBezTo>
                  <a:pt x="2551590" y="1397171"/>
                  <a:pt x="2551887" y="1396253"/>
                  <a:pt x="2552086" y="1395162"/>
                </a:cubicBezTo>
                <a:cubicBezTo>
                  <a:pt x="2552284" y="1394071"/>
                  <a:pt x="2552433" y="1392756"/>
                  <a:pt x="2552532" y="1391218"/>
                </a:cubicBezTo>
                <a:cubicBezTo>
                  <a:pt x="2552632" y="1389680"/>
                  <a:pt x="2552681" y="1387820"/>
                  <a:pt x="2552681" y="1385637"/>
                </a:cubicBezTo>
                <a:cubicBezTo>
                  <a:pt x="2552681" y="1383157"/>
                  <a:pt x="2552607" y="1381098"/>
                  <a:pt x="2552458" y="1379461"/>
                </a:cubicBezTo>
                <a:cubicBezTo>
                  <a:pt x="2552309" y="1377824"/>
                  <a:pt x="2552036" y="1376559"/>
                  <a:pt x="2551639" y="1375666"/>
                </a:cubicBezTo>
                <a:cubicBezTo>
                  <a:pt x="2551242" y="1374773"/>
                  <a:pt x="2550747" y="1374153"/>
                  <a:pt x="2550151" y="1373805"/>
                </a:cubicBezTo>
                <a:cubicBezTo>
                  <a:pt x="2549556" y="1373458"/>
                  <a:pt x="2548812" y="1373284"/>
                  <a:pt x="2547919" y="1373284"/>
                </a:cubicBezTo>
                <a:cubicBezTo>
                  <a:pt x="2546431" y="1373284"/>
                  <a:pt x="2544496" y="1373756"/>
                  <a:pt x="2542114" y="1374698"/>
                </a:cubicBezTo>
                <a:cubicBezTo>
                  <a:pt x="2539733" y="1375641"/>
                  <a:pt x="2536732" y="1376683"/>
                  <a:pt x="2533111" y="1377824"/>
                </a:cubicBezTo>
                <a:cubicBezTo>
                  <a:pt x="2529489" y="1378965"/>
                  <a:pt x="2525198" y="1380006"/>
                  <a:pt x="2520237" y="1380949"/>
                </a:cubicBezTo>
                <a:cubicBezTo>
                  <a:pt x="2515276" y="1381892"/>
                  <a:pt x="2509521" y="1382363"/>
                  <a:pt x="2502973" y="1382363"/>
                </a:cubicBezTo>
                <a:cubicBezTo>
                  <a:pt x="2496524" y="1382363"/>
                  <a:pt x="2490992" y="1381520"/>
                  <a:pt x="2486378" y="1379833"/>
                </a:cubicBezTo>
                <a:cubicBezTo>
                  <a:pt x="2481765" y="1378146"/>
                  <a:pt x="2477994" y="1375690"/>
                  <a:pt x="2475067" y="1372466"/>
                </a:cubicBezTo>
                <a:cubicBezTo>
                  <a:pt x="2472141" y="1369241"/>
                  <a:pt x="2470007" y="1365322"/>
                  <a:pt x="2468668" y="1360708"/>
                </a:cubicBezTo>
                <a:cubicBezTo>
                  <a:pt x="2467328" y="1356095"/>
                  <a:pt x="2466659" y="1350960"/>
                  <a:pt x="2466659" y="1345305"/>
                </a:cubicBezTo>
                <a:lnTo>
                  <a:pt x="2547472" y="1345305"/>
                </a:lnTo>
                <a:cubicBezTo>
                  <a:pt x="2551044" y="1345305"/>
                  <a:pt x="2553847" y="1344213"/>
                  <a:pt x="2555881" y="1342030"/>
                </a:cubicBezTo>
                <a:cubicBezTo>
                  <a:pt x="2557915" y="1339848"/>
                  <a:pt x="2558932" y="1336474"/>
                  <a:pt x="2558932" y="1331910"/>
                </a:cubicBezTo>
                <a:lnTo>
                  <a:pt x="2558932" y="1325957"/>
                </a:lnTo>
                <a:cubicBezTo>
                  <a:pt x="2558932" y="1316630"/>
                  <a:pt x="2557741" y="1307998"/>
                  <a:pt x="2555360" y="1300061"/>
                </a:cubicBezTo>
                <a:cubicBezTo>
                  <a:pt x="2552979" y="1292123"/>
                  <a:pt x="2549258" y="1285253"/>
                  <a:pt x="2544198" y="1279448"/>
                </a:cubicBezTo>
                <a:cubicBezTo>
                  <a:pt x="2539138" y="1273644"/>
                  <a:pt x="2532664" y="1269105"/>
                  <a:pt x="2524776" y="1265830"/>
                </a:cubicBezTo>
                <a:cubicBezTo>
                  <a:pt x="2516888" y="1262556"/>
                  <a:pt x="2507388" y="1260919"/>
                  <a:pt x="2496275" y="1260919"/>
                </a:cubicBezTo>
                <a:close/>
                <a:moveTo>
                  <a:pt x="4880651" y="1228475"/>
                </a:moveTo>
                <a:cubicBezTo>
                  <a:pt x="4877079" y="1228475"/>
                  <a:pt x="4874078" y="1228599"/>
                  <a:pt x="4871647" y="1228847"/>
                </a:cubicBezTo>
                <a:cubicBezTo>
                  <a:pt x="4869216" y="1229095"/>
                  <a:pt x="4867281" y="1229492"/>
                  <a:pt x="4865842" y="1230037"/>
                </a:cubicBezTo>
                <a:cubicBezTo>
                  <a:pt x="4864404" y="1230583"/>
                  <a:pt x="4863411" y="1231253"/>
                  <a:pt x="4862866" y="1232047"/>
                </a:cubicBezTo>
                <a:cubicBezTo>
                  <a:pt x="4862320" y="1232840"/>
                  <a:pt x="4862047" y="1233733"/>
                  <a:pt x="4862047" y="1234725"/>
                </a:cubicBezTo>
                <a:lnTo>
                  <a:pt x="4862047" y="1264342"/>
                </a:lnTo>
                <a:lnTo>
                  <a:pt x="4846271" y="1264342"/>
                </a:lnTo>
                <a:cubicBezTo>
                  <a:pt x="4845279" y="1264342"/>
                  <a:pt x="4844411" y="1264590"/>
                  <a:pt x="4843667" y="1265086"/>
                </a:cubicBezTo>
                <a:cubicBezTo>
                  <a:pt x="4842923" y="1265582"/>
                  <a:pt x="4842303" y="1266401"/>
                  <a:pt x="4841807" y="1267542"/>
                </a:cubicBezTo>
                <a:cubicBezTo>
                  <a:pt x="4841310" y="1268683"/>
                  <a:pt x="4840938" y="1270246"/>
                  <a:pt x="4840690" y="1272230"/>
                </a:cubicBezTo>
                <a:cubicBezTo>
                  <a:pt x="4840442" y="1274214"/>
                  <a:pt x="4840318" y="1276645"/>
                  <a:pt x="4840318" y="1279523"/>
                </a:cubicBezTo>
                <a:cubicBezTo>
                  <a:pt x="4840318" y="1284980"/>
                  <a:pt x="4840814" y="1288874"/>
                  <a:pt x="4841807" y="1291206"/>
                </a:cubicBezTo>
                <a:cubicBezTo>
                  <a:pt x="4842799" y="1293537"/>
                  <a:pt x="4844237" y="1294703"/>
                  <a:pt x="4846123" y="1294703"/>
                </a:cubicBezTo>
                <a:lnTo>
                  <a:pt x="4862047" y="1294703"/>
                </a:lnTo>
                <a:lnTo>
                  <a:pt x="4862047" y="1362718"/>
                </a:lnTo>
                <a:cubicBezTo>
                  <a:pt x="4862047" y="1370853"/>
                  <a:pt x="4862890" y="1377898"/>
                  <a:pt x="4864577" y="1383851"/>
                </a:cubicBezTo>
                <a:cubicBezTo>
                  <a:pt x="4866264" y="1389804"/>
                  <a:pt x="4868893" y="1394740"/>
                  <a:pt x="4872465" y="1398660"/>
                </a:cubicBezTo>
                <a:cubicBezTo>
                  <a:pt x="4876037" y="1402579"/>
                  <a:pt x="4880552" y="1405481"/>
                  <a:pt x="4886008" y="1407366"/>
                </a:cubicBezTo>
                <a:cubicBezTo>
                  <a:pt x="4891465" y="1409251"/>
                  <a:pt x="4897915" y="1410194"/>
                  <a:pt x="4905356" y="1410194"/>
                </a:cubicBezTo>
                <a:cubicBezTo>
                  <a:pt x="4908134" y="1410194"/>
                  <a:pt x="4910887" y="1410045"/>
                  <a:pt x="4913616" y="1409747"/>
                </a:cubicBezTo>
                <a:cubicBezTo>
                  <a:pt x="4916345" y="1409450"/>
                  <a:pt x="4918875" y="1409028"/>
                  <a:pt x="4921206" y="1408482"/>
                </a:cubicBezTo>
                <a:cubicBezTo>
                  <a:pt x="4923538" y="1407937"/>
                  <a:pt x="4925572" y="1407292"/>
                  <a:pt x="4927308" y="1406547"/>
                </a:cubicBezTo>
                <a:cubicBezTo>
                  <a:pt x="4929045" y="1405803"/>
                  <a:pt x="4930359" y="1404960"/>
                  <a:pt x="4931252" y="1404017"/>
                </a:cubicBezTo>
                <a:cubicBezTo>
                  <a:pt x="4932145" y="1403075"/>
                  <a:pt x="4932865" y="1401438"/>
                  <a:pt x="4933410" y="1399106"/>
                </a:cubicBezTo>
                <a:cubicBezTo>
                  <a:pt x="4933956" y="1396774"/>
                  <a:pt x="4934229" y="1393426"/>
                  <a:pt x="4934229" y="1389060"/>
                </a:cubicBezTo>
                <a:cubicBezTo>
                  <a:pt x="4934229" y="1386282"/>
                  <a:pt x="4934105" y="1384000"/>
                  <a:pt x="4933857" y="1382214"/>
                </a:cubicBezTo>
                <a:cubicBezTo>
                  <a:pt x="4933609" y="1380428"/>
                  <a:pt x="4933336" y="1379014"/>
                  <a:pt x="4933038" y="1377972"/>
                </a:cubicBezTo>
                <a:cubicBezTo>
                  <a:pt x="4932740" y="1376931"/>
                  <a:pt x="4932319" y="1376236"/>
                  <a:pt x="4931773" y="1375889"/>
                </a:cubicBezTo>
                <a:cubicBezTo>
                  <a:pt x="4931228" y="1375542"/>
                  <a:pt x="4930657" y="1375368"/>
                  <a:pt x="4930062" y="1375368"/>
                </a:cubicBezTo>
                <a:cubicBezTo>
                  <a:pt x="4929367" y="1375368"/>
                  <a:pt x="4928598" y="1375542"/>
                  <a:pt x="4927755" y="1375889"/>
                </a:cubicBezTo>
                <a:cubicBezTo>
                  <a:pt x="4926911" y="1376236"/>
                  <a:pt x="4925870" y="1376633"/>
                  <a:pt x="4924629" y="1377080"/>
                </a:cubicBezTo>
                <a:cubicBezTo>
                  <a:pt x="4923389" y="1377526"/>
                  <a:pt x="4921975" y="1377923"/>
                  <a:pt x="4920388" y="1378270"/>
                </a:cubicBezTo>
                <a:cubicBezTo>
                  <a:pt x="4918800" y="1378617"/>
                  <a:pt x="4917014" y="1378791"/>
                  <a:pt x="4915030" y="1378791"/>
                </a:cubicBezTo>
                <a:cubicBezTo>
                  <a:pt x="4909176" y="1378791"/>
                  <a:pt x="4905108" y="1376980"/>
                  <a:pt x="4902826" y="1373359"/>
                </a:cubicBezTo>
                <a:cubicBezTo>
                  <a:pt x="4900544" y="1369737"/>
                  <a:pt x="4899403" y="1364305"/>
                  <a:pt x="4899403" y="1357062"/>
                </a:cubicBezTo>
                <a:lnTo>
                  <a:pt x="4899403" y="1294703"/>
                </a:lnTo>
                <a:lnTo>
                  <a:pt x="4928424" y="1294703"/>
                </a:lnTo>
                <a:cubicBezTo>
                  <a:pt x="4930310" y="1294703"/>
                  <a:pt x="4931748" y="1293537"/>
                  <a:pt x="4932740" y="1291206"/>
                </a:cubicBezTo>
                <a:cubicBezTo>
                  <a:pt x="4933733" y="1288874"/>
                  <a:pt x="4934229" y="1284980"/>
                  <a:pt x="4934229" y="1279523"/>
                </a:cubicBezTo>
                <a:cubicBezTo>
                  <a:pt x="4934229" y="1276645"/>
                  <a:pt x="4934105" y="1274214"/>
                  <a:pt x="4933857" y="1272230"/>
                </a:cubicBezTo>
                <a:cubicBezTo>
                  <a:pt x="4933609" y="1270246"/>
                  <a:pt x="4933237" y="1268683"/>
                  <a:pt x="4932740" y="1267542"/>
                </a:cubicBezTo>
                <a:cubicBezTo>
                  <a:pt x="4932244" y="1266401"/>
                  <a:pt x="4931624" y="1265582"/>
                  <a:pt x="4930880" y="1265086"/>
                </a:cubicBezTo>
                <a:cubicBezTo>
                  <a:pt x="4930136" y="1264590"/>
                  <a:pt x="4929268" y="1264342"/>
                  <a:pt x="4928276" y="1264342"/>
                </a:cubicBezTo>
                <a:lnTo>
                  <a:pt x="4899403" y="1264342"/>
                </a:lnTo>
                <a:lnTo>
                  <a:pt x="4899403" y="1234725"/>
                </a:lnTo>
                <a:cubicBezTo>
                  <a:pt x="4899403" y="1233733"/>
                  <a:pt x="4899105" y="1232840"/>
                  <a:pt x="4898510" y="1232047"/>
                </a:cubicBezTo>
                <a:cubicBezTo>
                  <a:pt x="4897915" y="1231253"/>
                  <a:pt x="4896923" y="1230583"/>
                  <a:pt x="4895533" y="1230037"/>
                </a:cubicBezTo>
                <a:cubicBezTo>
                  <a:pt x="4894144" y="1229492"/>
                  <a:pt x="4892235" y="1229095"/>
                  <a:pt x="4889804" y="1228847"/>
                </a:cubicBezTo>
                <a:cubicBezTo>
                  <a:pt x="4887373" y="1228599"/>
                  <a:pt x="4884322" y="1228475"/>
                  <a:pt x="4880651" y="1228475"/>
                </a:cubicBezTo>
                <a:close/>
                <a:moveTo>
                  <a:pt x="4252001" y="1228475"/>
                </a:moveTo>
                <a:cubicBezTo>
                  <a:pt x="4248429" y="1228475"/>
                  <a:pt x="4245427" y="1228599"/>
                  <a:pt x="4242997" y="1228847"/>
                </a:cubicBezTo>
                <a:cubicBezTo>
                  <a:pt x="4240566" y="1229095"/>
                  <a:pt x="4238631" y="1229492"/>
                  <a:pt x="4237192" y="1230037"/>
                </a:cubicBezTo>
                <a:cubicBezTo>
                  <a:pt x="4235753" y="1230583"/>
                  <a:pt x="4234761" y="1231253"/>
                  <a:pt x="4234216" y="1232047"/>
                </a:cubicBezTo>
                <a:cubicBezTo>
                  <a:pt x="4233670" y="1232840"/>
                  <a:pt x="4233397" y="1233733"/>
                  <a:pt x="4233397" y="1234725"/>
                </a:cubicBezTo>
                <a:lnTo>
                  <a:pt x="4233397" y="1264342"/>
                </a:lnTo>
                <a:lnTo>
                  <a:pt x="4217621" y="1264342"/>
                </a:lnTo>
                <a:cubicBezTo>
                  <a:pt x="4216629" y="1264342"/>
                  <a:pt x="4215761" y="1264590"/>
                  <a:pt x="4215017" y="1265086"/>
                </a:cubicBezTo>
                <a:cubicBezTo>
                  <a:pt x="4214273" y="1265582"/>
                  <a:pt x="4213653" y="1266401"/>
                  <a:pt x="4213157" y="1267542"/>
                </a:cubicBezTo>
                <a:cubicBezTo>
                  <a:pt x="4212660" y="1268683"/>
                  <a:pt x="4212288" y="1270246"/>
                  <a:pt x="4212040" y="1272230"/>
                </a:cubicBezTo>
                <a:cubicBezTo>
                  <a:pt x="4211792" y="1274214"/>
                  <a:pt x="4211668" y="1276645"/>
                  <a:pt x="4211668" y="1279523"/>
                </a:cubicBezTo>
                <a:cubicBezTo>
                  <a:pt x="4211668" y="1284980"/>
                  <a:pt x="4212164" y="1288874"/>
                  <a:pt x="4213157" y="1291206"/>
                </a:cubicBezTo>
                <a:cubicBezTo>
                  <a:pt x="4214149" y="1293537"/>
                  <a:pt x="4215587" y="1294703"/>
                  <a:pt x="4217473" y="1294703"/>
                </a:cubicBezTo>
                <a:lnTo>
                  <a:pt x="4233397" y="1294703"/>
                </a:lnTo>
                <a:lnTo>
                  <a:pt x="4233397" y="1362718"/>
                </a:lnTo>
                <a:cubicBezTo>
                  <a:pt x="4233397" y="1370853"/>
                  <a:pt x="4234240" y="1377898"/>
                  <a:pt x="4235927" y="1383851"/>
                </a:cubicBezTo>
                <a:cubicBezTo>
                  <a:pt x="4237614" y="1389804"/>
                  <a:pt x="4240243" y="1394740"/>
                  <a:pt x="4243815" y="1398660"/>
                </a:cubicBezTo>
                <a:cubicBezTo>
                  <a:pt x="4247387" y="1402579"/>
                  <a:pt x="4251901" y="1405481"/>
                  <a:pt x="4257358" y="1407366"/>
                </a:cubicBezTo>
                <a:cubicBezTo>
                  <a:pt x="4262815" y="1409251"/>
                  <a:pt x="4269265" y="1410194"/>
                  <a:pt x="4276706" y="1410194"/>
                </a:cubicBezTo>
                <a:cubicBezTo>
                  <a:pt x="4279484" y="1410194"/>
                  <a:pt x="4282237" y="1410045"/>
                  <a:pt x="4284966" y="1409747"/>
                </a:cubicBezTo>
                <a:cubicBezTo>
                  <a:pt x="4287694" y="1409450"/>
                  <a:pt x="4290224" y="1409028"/>
                  <a:pt x="4292556" y="1408482"/>
                </a:cubicBezTo>
                <a:cubicBezTo>
                  <a:pt x="4294888" y="1407937"/>
                  <a:pt x="4296922" y="1407292"/>
                  <a:pt x="4298658" y="1406547"/>
                </a:cubicBezTo>
                <a:cubicBezTo>
                  <a:pt x="4300395" y="1405803"/>
                  <a:pt x="4301709" y="1404960"/>
                  <a:pt x="4302602" y="1404017"/>
                </a:cubicBezTo>
                <a:cubicBezTo>
                  <a:pt x="4303495" y="1403075"/>
                  <a:pt x="4304214" y="1401438"/>
                  <a:pt x="4304760" y="1399106"/>
                </a:cubicBezTo>
                <a:cubicBezTo>
                  <a:pt x="4305306" y="1396774"/>
                  <a:pt x="4305579" y="1393426"/>
                  <a:pt x="4305579" y="1389060"/>
                </a:cubicBezTo>
                <a:cubicBezTo>
                  <a:pt x="4305579" y="1386282"/>
                  <a:pt x="4305455" y="1384000"/>
                  <a:pt x="4305207" y="1382214"/>
                </a:cubicBezTo>
                <a:cubicBezTo>
                  <a:pt x="4304958" y="1380428"/>
                  <a:pt x="4304686" y="1379014"/>
                  <a:pt x="4304388" y="1377972"/>
                </a:cubicBezTo>
                <a:cubicBezTo>
                  <a:pt x="4304090" y="1376931"/>
                  <a:pt x="4303669" y="1376236"/>
                  <a:pt x="4303123" y="1375889"/>
                </a:cubicBezTo>
                <a:cubicBezTo>
                  <a:pt x="4302577" y="1375542"/>
                  <a:pt x="4302007" y="1375368"/>
                  <a:pt x="4301412" y="1375368"/>
                </a:cubicBezTo>
                <a:cubicBezTo>
                  <a:pt x="4300717" y="1375368"/>
                  <a:pt x="4299948" y="1375542"/>
                  <a:pt x="4299105" y="1375889"/>
                </a:cubicBezTo>
                <a:cubicBezTo>
                  <a:pt x="4298261" y="1376236"/>
                  <a:pt x="4297219" y="1376633"/>
                  <a:pt x="4295979" y="1377080"/>
                </a:cubicBezTo>
                <a:cubicBezTo>
                  <a:pt x="4294739" y="1377526"/>
                  <a:pt x="4293325" y="1377923"/>
                  <a:pt x="4291738" y="1378270"/>
                </a:cubicBezTo>
                <a:cubicBezTo>
                  <a:pt x="4290150" y="1378617"/>
                  <a:pt x="4288364" y="1378791"/>
                  <a:pt x="4286380" y="1378791"/>
                </a:cubicBezTo>
                <a:cubicBezTo>
                  <a:pt x="4280526" y="1378791"/>
                  <a:pt x="4276458" y="1376980"/>
                  <a:pt x="4274176" y="1373359"/>
                </a:cubicBezTo>
                <a:cubicBezTo>
                  <a:pt x="4271894" y="1369737"/>
                  <a:pt x="4270753" y="1364305"/>
                  <a:pt x="4270753" y="1357062"/>
                </a:cubicBezTo>
                <a:lnTo>
                  <a:pt x="4270753" y="1294703"/>
                </a:lnTo>
                <a:lnTo>
                  <a:pt x="4299774" y="1294703"/>
                </a:lnTo>
                <a:cubicBezTo>
                  <a:pt x="4301660" y="1294703"/>
                  <a:pt x="4303098" y="1293537"/>
                  <a:pt x="4304090" y="1291206"/>
                </a:cubicBezTo>
                <a:cubicBezTo>
                  <a:pt x="4305083" y="1288874"/>
                  <a:pt x="4305579" y="1284980"/>
                  <a:pt x="4305579" y="1279523"/>
                </a:cubicBezTo>
                <a:cubicBezTo>
                  <a:pt x="4305579" y="1276645"/>
                  <a:pt x="4305455" y="1274214"/>
                  <a:pt x="4305207" y="1272230"/>
                </a:cubicBezTo>
                <a:cubicBezTo>
                  <a:pt x="4304958" y="1270246"/>
                  <a:pt x="4304586" y="1268683"/>
                  <a:pt x="4304090" y="1267542"/>
                </a:cubicBezTo>
                <a:cubicBezTo>
                  <a:pt x="4303594" y="1266401"/>
                  <a:pt x="4302974" y="1265582"/>
                  <a:pt x="4302230" y="1265086"/>
                </a:cubicBezTo>
                <a:cubicBezTo>
                  <a:pt x="4301486" y="1264590"/>
                  <a:pt x="4300618" y="1264342"/>
                  <a:pt x="4299626" y="1264342"/>
                </a:cubicBezTo>
                <a:lnTo>
                  <a:pt x="4270753" y="1264342"/>
                </a:lnTo>
                <a:lnTo>
                  <a:pt x="4270753" y="1234725"/>
                </a:lnTo>
                <a:cubicBezTo>
                  <a:pt x="4270753" y="1233733"/>
                  <a:pt x="4270455" y="1232840"/>
                  <a:pt x="4269860" y="1232047"/>
                </a:cubicBezTo>
                <a:cubicBezTo>
                  <a:pt x="4269265" y="1231253"/>
                  <a:pt x="4268272" y="1230583"/>
                  <a:pt x="4266883" y="1230037"/>
                </a:cubicBezTo>
                <a:cubicBezTo>
                  <a:pt x="4265494" y="1229492"/>
                  <a:pt x="4263584" y="1229095"/>
                  <a:pt x="4261154" y="1228847"/>
                </a:cubicBezTo>
                <a:cubicBezTo>
                  <a:pt x="4258723" y="1228599"/>
                  <a:pt x="4255672" y="1228475"/>
                  <a:pt x="4252001" y="1228475"/>
                </a:cubicBezTo>
                <a:close/>
                <a:moveTo>
                  <a:pt x="2775626" y="1228475"/>
                </a:moveTo>
                <a:cubicBezTo>
                  <a:pt x="2772054" y="1228475"/>
                  <a:pt x="2769052" y="1228599"/>
                  <a:pt x="2766622" y="1228847"/>
                </a:cubicBezTo>
                <a:cubicBezTo>
                  <a:pt x="2764191" y="1229095"/>
                  <a:pt x="2762256" y="1229492"/>
                  <a:pt x="2760817" y="1230037"/>
                </a:cubicBezTo>
                <a:cubicBezTo>
                  <a:pt x="2759379" y="1230583"/>
                  <a:pt x="2758387" y="1231253"/>
                  <a:pt x="2757841" y="1232047"/>
                </a:cubicBezTo>
                <a:cubicBezTo>
                  <a:pt x="2757295" y="1232840"/>
                  <a:pt x="2757022" y="1233733"/>
                  <a:pt x="2757022" y="1234725"/>
                </a:cubicBezTo>
                <a:lnTo>
                  <a:pt x="2757022" y="1264342"/>
                </a:lnTo>
                <a:lnTo>
                  <a:pt x="2741246" y="1264342"/>
                </a:lnTo>
                <a:cubicBezTo>
                  <a:pt x="2740254" y="1264342"/>
                  <a:pt x="2739386" y="1264590"/>
                  <a:pt x="2738642" y="1265086"/>
                </a:cubicBezTo>
                <a:cubicBezTo>
                  <a:pt x="2737898" y="1265582"/>
                  <a:pt x="2737278" y="1266401"/>
                  <a:pt x="2736782" y="1267542"/>
                </a:cubicBezTo>
                <a:cubicBezTo>
                  <a:pt x="2736285" y="1268683"/>
                  <a:pt x="2735913" y="1270246"/>
                  <a:pt x="2735665" y="1272230"/>
                </a:cubicBezTo>
                <a:cubicBezTo>
                  <a:pt x="2735417" y="1274214"/>
                  <a:pt x="2735293" y="1276645"/>
                  <a:pt x="2735293" y="1279523"/>
                </a:cubicBezTo>
                <a:cubicBezTo>
                  <a:pt x="2735293" y="1284980"/>
                  <a:pt x="2735789" y="1288874"/>
                  <a:pt x="2736782" y="1291206"/>
                </a:cubicBezTo>
                <a:cubicBezTo>
                  <a:pt x="2737774" y="1293537"/>
                  <a:pt x="2739212" y="1294703"/>
                  <a:pt x="2741098" y="1294703"/>
                </a:cubicBezTo>
                <a:lnTo>
                  <a:pt x="2757022" y="1294703"/>
                </a:lnTo>
                <a:lnTo>
                  <a:pt x="2757022" y="1362718"/>
                </a:lnTo>
                <a:cubicBezTo>
                  <a:pt x="2757022" y="1370853"/>
                  <a:pt x="2757866" y="1377898"/>
                  <a:pt x="2759552" y="1383851"/>
                </a:cubicBezTo>
                <a:cubicBezTo>
                  <a:pt x="2761239" y="1389804"/>
                  <a:pt x="2763868" y="1394740"/>
                  <a:pt x="2767440" y="1398660"/>
                </a:cubicBezTo>
                <a:cubicBezTo>
                  <a:pt x="2771012" y="1402579"/>
                  <a:pt x="2775526" y="1405481"/>
                  <a:pt x="2780984" y="1407366"/>
                </a:cubicBezTo>
                <a:cubicBezTo>
                  <a:pt x="2786440" y="1409251"/>
                  <a:pt x="2792890" y="1410194"/>
                  <a:pt x="2800331" y="1410194"/>
                </a:cubicBezTo>
                <a:cubicBezTo>
                  <a:pt x="2803109" y="1410194"/>
                  <a:pt x="2805863" y="1410045"/>
                  <a:pt x="2808591" y="1409747"/>
                </a:cubicBezTo>
                <a:cubicBezTo>
                  <a:pt x="2811320" y="1409450"/>
                  <a:pt x="2813850" y="1409028"/>
                  <a:pt x="2816181" y="1408482"/>
                </a:cubicBezTo>
                <a:cubicBezTo>
                  <a:pt x="2818513" y="1407937"/>
                  <a:pt x="2820547" y="1407292"/>
                  <a:pt x="2822283" y="1406547"/>
                </a:cubicBezTo>
                <a:cubicBezTo>
                  <a:pt x="2824020" y="1405803"/>
                  <a:pt x="2825334" y="1404960"/>
                  <a:pt x="2826227" y="1404017"/>
                </a:cubicBezTo>
                <a:cubicBezTo>
                  <a:pt x="2827120" y="1403075"/>
                  <a:pt x="2827840" y="1401438"/>
                  <a:pt x="2828385" y="1399106"/>
                </a:cubicBezTo>
                <a:cubicBezTo>
                  <a:pt x="2828931" y="1396774"/>
                  <a:pt x="2829204" y="1393426"/>
                  <a:pt x="2829204" y="1389060"/>
                </a:cubicBezTo>
                <a:cubicBezTo>
                  <a:pt x="2829204" y="1386282"/>
                  <a:pt x="2829080" y="1384000"/>
                  <a:pt x="2828832" y="1382214"/>
                </a:cubicBezTo>
                <a:cubicBezTo>
                  <a:pt x="2828584" y="1380428"/>
                  <a:pt x="2828311" y="1379014"/>
                  <a:pt x="2828013" y="1377972"/>
                </a:cubicBezTo>
                <a:cubicBezTo>
                  <a:pt x="2827716" y="1376931"/>
                  <a:pt x="2827294" y="1376236"/>
                  <a:pt x="2826748" y="1375889"/>
                </a:cubicBezTo>
                <a:cubicBezTo>
                  <a:pt x="2826203" y="1375542"/>
                  <a:pt x="2825632" y="1375368"/>
                  <a:pt x="2825037" y="1375368"/>
                </a:cubicBezTo>
                <a:cubicBezTo>
                  <a:pt x="2824342" y="1375368"/>
                  <a:pt x="2823573" y="1375542"/>
                  <a:pt x="2822730" y="1375889"/>
                </a:cubicBezTo>
                <a:cubicBezTo>
                  <a:pt x="2821887" y="1376236"/>
                  <a:pt x="2820845" y="1376633"/>
                  <a:pt x="2819604" y="1377080"/>
                </a:cubicBezTo>
                <a:cubicBezTo>
                  <a:pt x="2818364" y="1377526"/>
                  <a:pt x="2816950" y="1377923"/>
                  <a:pt x="2815363" y="1378270"/>
                </a:cubicBezTo>
                <a:cubicBezTo>
                  <a:pt x="2813775" y="1378617"/>
                  <a:pt x="2811989" y="1378791"/>
                  <a:pt x="2810005" y="1378791"/>
                </a:cubicBezTo>
                <a:cubicBezTo>
                  <a:pt x="2804151" y="1378791"/>
                  <a:pt x="2800083" y="1376980"/>
                  <a:pt x="2797801" y="1373359"/>
                </a:cubicBezTo>
                <a:cubicBezTo>
                  <a:pt x="2795519" y="1369737"/>
                  <a:pt x="2794378" y="1364305"/>
                  <a:pt x="2794378" y="1357062"/>
                </a:cubicBezTo>
                <a:lnTo>
                  <a:pt x="2794378" y="1294703"/>
                </a:lnTo>
                <a:lnTo>
                  <a:pt x="2823400" y="1294703"/>
                </a:lnTo>
                <a:cubicBezTo>
                  <a:pt x="2825285" y="1294703"/>
                  <a:pt x="2826723" y="1293537"/>
                  <a:pt x="2827716" y="1291206"/>
                </a:cubicBezTo>
                <a:cubicBezTo>
                  <a:pt x="2828708" y="1288874"/>
                  <a:pt x="2829204" y="1284980"/>
                  <a:pt x="2829204" y="1279523"/>
                </a:cubicBezTo>
                <a:cubicBezTo>
                  <a:pt x="2829204" y="1276645"/>
                  <a:pt x="2829080" y="1274214"/>
                  <a:pt x="2828832" y="1272230"/>
                </a:cubicBezTo>
                <a:cubicBezTo>
                  <a:pt x="2828584" y="1270246"/>
                  <a:pt x="2828212" y="1268683"/>
                  <a:pt x="2827716" y="1267542"/>
                </a:cubicBezTo>
                <a:cubicBezTo>
                  <a:pt x="2827219" y="1266401"/>
                  <a:pt x="2826599" y="1265582"/>
                  <a:pt x="2825855" y="1265086"/>
                </a:cubicBezTo>
                <a:cubicBezTo>
                  <a:pt x="2825111" y="1264590"/>
                  <a:pt x="2824243" y="1264342"/>
                  <a:pt x="2823251" y="1264342"/>
                </a:cubicBezTo>
                <a:lnTo>
                  <a:pt x="2794378" y="1264342"/>
                </a:lnTo>
                <a:lnTo>
                  <a:pt x="2794378" y="1234725"/>
                </a:lnTo>
                <a:cubicBezTo>
                  <a:pt x="2794378" y="1233733"/>
                  <a:pt x="2794080" y="1232840"/>
                  <a:pt x="2793485" y="1232047"/>
                </a:cubicBezTo>
                <a:cubicBezTo>
                  <a:pt x="2792890" y="1231253"/>
                  <a:pt x="2791898" y="1230583"/>
                  <a:pt x="2790509" y="1230037"/>
                </a:cubicBezTo>
                <a:cubicBezTo>
                  <a:pt x="2789119" y="1229492"/>
                  <a:pt x="2787210" y="1229095"/>
                  <a:pt x="2784779" y="1228847"/>
                </a:cubicBezTo>
                <a:cubicBezTo>
                  <a:pt x="2782348" y="1228599"/>
                  <a:pt x="2779297" y="1228475"/>
                  <a:pt x="2775626" y="1228475"/>
                </a:cubicBezTo>
                <a:close/>
                <a:moveTo>
                  <a:pt x="2210525" y="1213741"/>
                </a:moveTo>
                <a:cubicBezTo>
                  <a:pt x="2206755" y="1213741"/>
                  <a:pt x="2203630" y="1213889"/>
                  <a:pt x="2201149" y="1214187"/>
                </a:cubicBezTo>
                <a:cubicBezTo>
                  <a:pt x="2198669" y="1214485"/>
                  <a:pt x="2196659" y="1214882"/>
                  <a:pt x="2195122" y="1215378"/>
                </a:cubicBezTo>
                <a:cubicBezTo>
                  <a:pt x="2193584" y="1215874"/>
                  <a:pt x="2192492" y="1216519"/>
                  <a:pt x="2191848" y="1217313"/>
                </a:cubicBezTo>
                <a:cubicBezTo>
                  <a:pt x="2191203" y="1218106"/>
                  <a:pt x="2190880" y="1218999"/>
                  <a:pt x="2190880" y="1219991"/>
                </a:cubicBezTo>
                <a:lnTo>
                  <a:pt x="2190880" y="1401859"/>
                </a:lnTo>
                <a:cubicBezTo>
                  <a:pt x="2190880" y="1402851"/>
                  <a:pt x="2191203" y="1403744"/>
                  <a:pt x="2191848" y="1404538"/>
                </a:cubicBezTo>
                <a:cubicBezTo>
                  <a:pt x="2192492" y="1405332"/>
                  <a:pt x="2193559" y="1405977"/>
                  <a:pt x="2195047" y="1406473"/>
                </a:cubicBezTo>
                <a:cubicBezTo>
                  <a:pt x="2196536" y="1406969"/>
                  <a:pt x="2198545" y="1407366"/>
                  <a:pt x="2201075" y="1407664"/>
                </a:cubicBezTo>
                <a:cubicBezTo>
                  <a:pt x="2203605" y="1407961"/>
                  <a:pt x="2206755" y="1408110"/>
                  <a:pt x="2210525" y="1408110"/>
                </a:cubicBezTo>
                <a:cubicBezTo>
                  <a:pt x="2214395" y="1408110"/>
                  <a:pt x="2217570" y="1407961"/>
                  <a:pt x="2220050" y="1407664"/>
                </a:cubicBezTo>
                <a:cubicBezTo>
                  <a:pt x="2222531" y="1407366"/>
                  <a:pt x="2224515" y="1406969"/>
                  <a:pt x="2226004" y="1406473"/>
                </a:cubicBezTo>
                <a:cubicBezTo>
                  <a:pt x="2227492" y="1405977"/>
                  <a:pt x="2228559" y="1405332"/>
                  <a:pt x="2229203" y="1404538"/>
                </a:cubicBezTo>
                <a:cubicBezTo>
                  <a:pt x="2229848" y="1403744"/>
                  <a:pt x="2230171" y="1402851"/>
                  <a:pt x="2230171" y="1401859"/>
                </a:cubicBezTo>
                <a:lnTo>
                  <a:pt x="2230171" y="1219991"/>
                </a:lnTo>
                <a:cubicBezTo>
                  <a:pt x="2230171" y="1218999"/>
                  <a:pt x="2229848" y="1218106"/>
                  <a:pt x="2229203" y="1217313"/>
                </a:cubicBezTo>
                <a:cubicBezTo>
                  <a:pt x="2228559" y="1216519"/>
                  <a:pt x="2227492" y="1215874"/>
                  <a:pt x="2226004" y="1215378"/>
                </a:cubicBezTo>
                <a:cubicBezTo>
                  <a:pt x="2224515" y="1214882"/>
                  <a:pt x="2222531" y="1214485"/>
                  <a:pt x="2220050" y="1214187"/>
                </a:cubicBezTo>
                <a:cubicBezTo>
                  <a:pt x="2217570" y="1213889"/>
                  <a:pt x="2214395" y="1213741"/>
                  <a:pt x="2210525" y="1213741"/>
                </a:cubicBezTo>
                <a:close/>
                <a:moveTo>
                  <a:pt x="1929791" y="1206592"/>
                </a:moveTo>
                <a:lnTo>
                  <a:pt x="2086152" y="1297084"/>
                </a:lnTo>
                <a:lnTo>
                  <a:pt x="1982091" y="1297084"/>
                </a:lnTo>
                <a:close/>
                <a:moveTo>
                  <a:pt x="3417224" y="1205109"/>
                </a:moveTo>
                <a:cubicBezTo>
                  <a:pt x="3408790" y="1205109"/>
                  <a:pt x="3403060" y="1206572"/>
                  <a:pt x="3400034" y="1209499"/>
                </a:cubicBezTo>
                <a:cubicBezTo>
                  <a:pt x="3397008" y="1212426"/>
                  <a:pt x="3395495" y="1217660"/>
                  <a:pt x="3395495" y="1225200"/>
                </a:cubicBezTo>
                <a:cubicBezTo>
                  <a:pt x="3395495" y="1232443"/>
                  <a:pt x="3396958" y="1237454"/>
                  <a:pt x="3399885" y="1240232"/>
                </a:cubicBezTo>
                <a:cubicBezTo>
                  <a:pt x="3402812" y="1243010"/>
                  <a:pt x="3408492" y="1244399"/>
                  <a:pt x="3416926" y="1244399"/>
                </a:cubicBezTo>
                <a:cubicBezTo>
                  <a:pt x="3425260" y="1244399"/>
                  <a:pt x="3430966" y="1242961"/>
                  <a:pt x="3434041" y="1240083"/>
                </a:cubicBezTo>
                <a:cubicBezTo>
                  <a:pt x="3437117" y="1237206"/>
                  <a:pt x="3438655" y="1231997"/>
                  <a:pt x="3438655" y="1224456"/>
                </a:cubicBezTo>
                <a:cubicBezTo>
                  <a:pt x="3438655" y="1217213"/>
                  <a:pt x="3437167" y="1212178"/>
                  <a:pt x="3434190" y="1209350"/>
                </a:cubicBezTo>
                <a:cubicBezTo>
                  <a:pt x="3431214" y="1206522"/>
                  <a:pt x="3425558" y="1205109"/>
                  <a:pt x="3417224" y="1205109"/>
                </a:cubicBezTo>
                <a:close/>
                <a:moveTo>
                  <a:pt x="2874299" y="1205109"/>
                </a:moveTo>
                <a:cubicBezTo>
                  <a:pt x="2865865" y="1205109"/>
                  <a:pt x="2860135" y="1206572"/>
                  <a:pt x="2857109" y="1209499"/>
                </a:cubicBezTo>
                <a:cubicBezTo>
                  <a:pt x="2854083" y="1212426"/>
                  <a:pt x="2852570" y="1217660"/>
                  <a:pt x="2852570" y="1225200"/>
                </a:cubicBezTo>
                <a:cubicBezTo>
                  <a:pt x="2852570" y="1232443"/>
                  <a:pt x="2854033" y="1237454"/>
                  <a:pt x="2856960" y="1240232"/>
                </a:cubicBezTo>
                <a:cubicBezTo>
                  <a:pt x="2859887" y="1243010"/>
                  <a:pt x="2865568" y="1244399"/>
                  <a:pt x="2874001" y="1244399"/>
                </a:cubicBezTo>
                <a:cubicBezTo>
                  <a:pt x="2882335" y="1244399"/>
                  <a:pt x="2888041" y="1242961"/>
                  <a:pt x="2891116" y="1240083"/>
                </a:cubicBezTo>
                <a:cubicBezTo>
                  <a:pt x="2894192" y="1237206"/>
                  <a:pt x="2895730" y="1231997"/>
                  <a:pt x="2895730" y="1224456"/>
                </a:cubicBezTo>
                <a:cubicBezTo>
                  <a:pt x="2895730" y="1217213"/>
                  <a:pt x="2894242" y="1212178"/>
                  <a:pt x="2891265" y="1209350"/>
                </a:cubicBezTo>
                <a:cubicBezTo>
                  <a:pt x="2888289" y="1206522"/>
                  <a:pt x="2882633" y="1205109"/>
                  <a:pt x="2874299" y="1205109"/>
                </a:cubicBezTo>
                <a:close/>
                <a:moveTo>
                  <a:pt x="3343703" y="1200495"/>
                </a:moveTo>
                <a:cubicBezTo>
                  <a:pt x="3340032" y="1200495"/>
                  <a:pt x="3337005" y="1200644"/>
                  <a:pt x="3334624" y="1200941"/>
                </a:cubicBezTo>
                <a:cubicBezTo>
                  <a:pt x="3332243" y="1201239"/>
                  <a:pt x="3330333" y="1201661"/>
                  <a:pt x="3328894" y="1202206"/>
                </a:cubicBezTo>
                <a:cubicBezTo>
                  <a:pt x="3327456" y="1202752"/>
                  <a:pt x="3326463" y="1203422"/>
                  <a:pt x="3325918" y="1204216"/>
                </a:cubicBezTo>
                <a:cubicBezTo>
                  <a:pt x="3325372" y="1205009"/>
                  <a:pt x="3325099" y="1205902"/>
                  <a:pt x="3325099" y="1206895"/>
                </a:cubicBezTo>
                <a:lnTo>
                  <a:pt x="3325099" y="1278779"/>
                </a:lnTo>
                <a:cubicBezTo>
                  <a:pt x="3319146" y="1272925"/>
                  <a:pt x="3313143" y="1268485"/>
                  <a:pt x="3307091" y="1265458"/>
                </a:cubicBezTo>
                <a:cubicBezTo>
                  <a:pt x="3301039" y="1262432"/>
                  <a:pt x="3294292" y="1260919"/>
                  <a:pt x="3286850" y="1260919"/>
                </a:cubicBezTo>
                <a:cubicBezTo>
                  <a:pt x="3277425" y="1260919"/>
                  <a:pt x="3269090" y="1262705"/>
                  <a:pt x="3261847" y="1266277"/>
                </a:cubicBezTo>
                <a:cubicBezTo>
                  <a:pt x="3254604" y="1269849"/>
                  <a:pt x="3248552" y="1274959"/>
                  <a:pt x="3243690" y="1281606"/>
                </a:cubicBezTo>
                <a:cubicBezTo>
                  <a:pt x="3238829" y="1288254"/>
                  <a:pt x="3235133" y="1296291"/>
                  <a:pt x="3232602" y="1305716"/>
                </a:cubicBezTo>
                <a:cubicBezTo>
                  <a:pt x="3230072" y="1315142"/>
                  <a:pt x="3228807" y="1325759"/>
                  <a:pt x="3228807" y="1337566"/>
                </a:cubicBezTo>
                <a:cubicBezTo>
                  <a:pt x="3228807" y="1347388"/>
                  <a:pt x="3229800" y="1356740"/>
                  <a:pt x="3231784" y="1365620"/>
                </a:cubicBezTo>
                <a:cubicBezTo>
                  <a:pt x="3233768" y="1374500"/>
                  <a:pt x="3236968" y="1382264"/>
                  <a:pt x="3241383" y="1388911"/>
                </a:cubicBezTo>
                <a:cubicBezTo>
                  <a:pt x="3245799" y="1395559"/>
                  <a:pt x="3251504" y="1400842"/>
                  <a:pt x="3258499" y="1404762"/>
                </a:cubicBezTo>
                <a:cubicBezTo>
                  <a:pt x="3265493" y="1408681"/>
                  <a:pt x="3274051" y="1410640"/>
                  <a:pt x="3284171" y="1410640"/>
                </a:cubicBezTo>
                <a:cubicBezTo>
                  <a:pt x="3293300" y="1410640"/>
                  <a:pt x="3301609" y="1408606"/>
                  <a:pt x="3309100" y="1404538"/>
                </a:cubicBezTo>
                <a:cubicBezTo>
                  <a:pt x="3316591" y="1400470"/>
                  <a:pt x="3323760" y="1394765"/>
                  <a:pt x="3330606" y="1387423"/>
                </a:cubicBezTo>
                <a:lnTo>
                  <a:pt x="3330606" y="1402157"/>
                </a:lnTo>
                <a:cubicBezTo>
                  <a:pt x="3330606" y="1403248"/>
                  <a:pt x="3330879" y="1404166"/>
                  <a:pt x="3331424" y="1404910"/>
                </a:cubicBezTo>
                <a:cubicBezTo>
                  <a:pt x="3331970" y="1405655"/>
                  <a:pt x="3332863" y="1406275"/>
                  <a:pt x="3334103" y="1406771"/>
                </a:cubicBezTo>
                <a:cubicBezTo>
                  <a:pt x="3335344" y="1407267"/>
                  <a:pt x="3336956" y="1407614"/>
                  <a:pt x="3338940" y="1407813"/>
                </a:cubicBezTo>
                <a:cubicBezTo>
                  <a:pt x="3340925" y="1408011"/>
                  <a:pt x="3343504" y="1408110"/>
                  <a:pt x="3346679" y="1408110"/>
                </a:cubicBezTo>
                <a:cubicBezTo>
                  <a:pt x="3349656" y="1408110"/>
                  <a:pt x="3352161" y="1408011"/>
                  <a:pt x="3354195" y="1407813"/>
                </a:cubicBezTo>
                <a:cubicBezTo>
                  <a:pt x="3356229" y="1407614"/>
                  <a:pt x="3357841" y="1407267"/>
                  <a:pt x="3359032" y="1406771"/>
                </a:cubicBezTo>
                <a:cubicBezTo>
                  <a:pt x="3360223" y="1406275"/>
                  <a:pt x="3361066" y="1405655"/>
                  <a:pt x="3361562" y="1404910"/>
                </a:cubicBezTo>
                <a:cubicBezTo>
                  <a:pt x="3362058" y="1404166"/>
                  <a:pt x="3362306" y="1403248"/>
                  <a:pt x="3362306" y="1402157"/>
                </a:cubicBezTo>
                <a:lnTo>
                  <a:pt x="3362306" y="1206895"/>
                </a:lnTo>
                <a:cubicBezTo>
                  <a:pt x="3362306" y="1205902"/>
                  <a:pt x="3362009" y="1205009"/>
                  <a:pt x="3361413" y="1204216"/>
                </a:cubicBezTo>
                <a:cubicBezTo>
                  <a:pt x="3360818" y="1203422"/>
                  <a:pt x="3359826" y="1202752"/>
                  <a:pt x="3358437" y="1202206"/>
                </a:cubicBezTo>
                <a:cubicBezTo>
                  <a:pt x="3357048" y="1201661"/>
                  <a:pt x="3355162" y="1201239"/>
                  <a:pt x="3352781" y="1200941"/>
                </a:cubicBezTo>
                <a:cubicBezTo>
                  <a:pt x="3350400" y="1200644"/>
                  <a:pt x="3347374" y="1200495"/>
                  <a:pt x="3343703" y="1200495"/>
                </a:cubicBezTo>
                <a:close/>
                <a:moveTo>
                  <a:pt x="2381678" y="1200495"/>
                </a:moveTo>
                <a:cubicBezTo>
                  <a:pt x="2378007" y="1200495"/>
                  <a:pt x="2374981" y="1200644"/>
                  <a:pt x="2372599" y="1200941"/>
                </a:cubicBezTo>
                <a:cubicBezTo>
                  <a:pt x="2370218" y="1201239"/>
                  <a:pt x="2368308" y="1201661"/>
                  <a:pt x="2366869" y="1202206"/>
                </a:cubicBezTo>
                <a:cubicBezTo>
                  <a:pt x="2365431" y="1202752"/>
                  <a:pt x="2364439" y="1203422"/>
                  <a:pt x="2363893" y="1204216"/>
                </a:cubicBezTo>
                <a:cubicBezTo>
                  <a:pt x="2363347" y="1205009"/>
                  <a:pt x="2363074" y="1205902"/>
                  <a:pt x="2363074" y="1206895"/>
                </a:cubicBezTo>
                <a:lnTo>
                  <a:pt x="2363074" y="1278779"/>
                </a:lnTo>
                <a:cubicBezTo>
                  <a:pt x="2357121" y="1272925"/>
                  <a:pt x="2351118" y="1268485"/>
                  <a:pt x="2345066" y="1265458"/>
                </a:cubicBezTo>
                <a:cubicBezTo>
                  <a:pt x="2339014" y="1262432"/>
                  <a:pt x="2332267" y="1260919"/>
                  <a:pt x="2324825" y="1260919"/>
                </a:cubicBezTo>
                <a:cubicBezTo>
                  <a:pt x="2315400" y="1260919"/>
                  <a:pt x="2307065" y="1262705"/>
                  <a:pt x="2299822" y="1266277"/>
                </a:cubicBezTo>
                <a:cubicBezTo>
                  <a:pt x="2292579" y="1269849"/>
                  <a:pt x="2286527" y="1274959"/>
                  <a:pt x="2281665" y="1281606"/>
                </a:cubicBezTo>
                <a:cubicBezTo>
                  <a:pt x="2276804" y="1288254"/>
                  <a:pt x="2273108" y="1296291"/>
                  <a:pt x="2270578" y="1305716"/>
                </a:cubicBezTo>
                <a:cubicBezTo>
                  <a:pt x="2268047" y="1315142"/>
                  <a:pt x="2266782" y="1325759"/>
                  <a:pt x="2266782" y="1337566"/>
                </a:cubicBezTo>
                <a:cubicBezTo>
                  <a:pt x="2266782" y="1347388"/>
                  <a:pt x="2267775" y="1356740"/>
                  <a:pt x="2269759" y="1365620"/>
                </a:cubicBezTo>
                <a:cubicBezTo>
                  <a:pt x="2271743" y="1374500"/>
                  <a:pt x="2274943" y="1382264"/>
                  <a:pt x="2279358" y="1388911"/>
                </a:cubicBezTo>
                <a:cubicBezTo>
                  <a:pt x="2283774" y="1395559"/>
                  <a:pt x="2289479" y="1400842"/>
                  <a:pt x="2296474" y="1404762"/>
                </a:cubicBezTo>
                <a:cubicBezTo>
                  <a:pt x="2303468" y="1408681"/>
                  <a:pt x="2312026" y="1410640"/>
                  <a:pt x="2322147" y="1410640"/>
                </a:cubicBezTo>
                <a:cubicBezTo>
                  <a:pt x="2331275" y="1410640"/>
                  <a:pt x="2339584" y="1408606"/>
                  <a:pt x="2347075" y="1404538"/>
                </a:cubicBezTo>
                <a:cubicBezTo>
                  <a:pt x="2354566" y="1400470"/>
                  <a:pt x="2361735" y="1394765"/>
                  <a:pt x="2368581" y="1387423"/>
                </a:cubicBezTo>
                <a:lnTo>
                  <a:pt x="2368581" y="1402157"/>
                </a:lnTo>
                <a:cubicBezTo>
                  <a:pt x="2368581" y="1403248"/>
                  <a:pt x="2368854" y="1404166"/>
                  <a:pt x="2369400" y="1404910"/>
                </a:cubicBezTo>
                <a:cubicBezTo>
                  <a:pt x="2369945" y="1405655"/>
                  <a:pt x="2370838" y="1406275"/>
                  <a:pt x="2372078" y="1406771"/>
                </a:cubicBezTo>
                <a:cubicBezTo>
                  <a:pt x="2373319" y="1407267"/>
                  <a:pt x="2374931" y="1407614"/>
                  <a:pt x="2376915" y="1407813"/>
                </a:cubicBezTo>
                <a:cubicBezTo>
                  <a:pt x="2378900" y="1408011"/>
                  <a:pt x="2381479" y="1408110"/>
                  <a:pt x="2384654" y="1408110"/>
                </a:cubicBezTo>
                <a:cubicBezTo>
                  <a:pt x="2387631" y="1408110"/>
                  <a:pt x="2390136" y="1408011"/>
                  <a:pt x="2392170" y="1407813"/>
                </a:cubicBezTo>
                <a:cubicBezTo>
                  <a:pt x="2394204" y="1407614"/>
                  <a:pt x="2395816" y="1407267"/>
                  <a:pt x="2397007" y="1406771"/>
                </a:cubicBezTo>
                <a:cubicBezTo>
                  <a:pt x="2398198" y="1406275"/>
                  <a:pt x="2399041" y="1405655"/>
                  <a:pt x="2399537" y="1404910"/>
                </a:cubicBezTo>
                <a:cubicBezTo>
                  <a:pt x="2400033" y="1404166"/>
                  <a:pt x="2400281" y="1403248"/>
                  <a:pt x="2400281" y="1402157"/>
                </a:cubicBezTo>
                <a:lnTo>
                  <a:pt x="2400281" y="1206895"/>
                </a:lnTo>
                <a:cubicBezTo>
                  <a:pt x="2400281" y="1205902"/>
                  <a:pt x="2399983" y="1205009"/>
                  <a:pt x="2399388" y="1204216"/>
                </a:cubicBezTo>
                <a:cubicBezTo>
                  <a:pt x="2398793" y="1203422"/>
                  <a:pt x="2397801" y="1202752"/>
                  <a:pt x="2396412" y="1202206"/>
                </a:cubicBezTo>
                <a:cubicBezTo>
                  <a:pt x="2395023" y="1201661"/>
                  <a:pt x="2393138" y="1201239"/>
                  <a:pt x="2390756" y="1200941"/>
                </a:cubicBezTo>
                <a:cubicBezTo>
                  <a:pt x="2388375" y="1200644"/>
                  <a:pt x="2385349" y="1200495"/>
                  <a:pt x="2381678" y="1200495"/>
                </a:cubicBezTo>
                <a:close/>
                <a:moveTo>
                  <a:pt x="3623648" y="1198858"/>
                </a:moveTo>
                <a:cubicBezTo>
                  <a:pt x="3615612" y="1198858"/>
                  <a:pt x="3608642" y="1199999"/>
                  <a:pt x="3602738" y="1202281"/>
                </a:cubicBezTo>
                <a:cubicBezTo>
                  <a:pt x="3596834" y="1204563"/>
                  <a:pt x="3591973" y="1207961"/>
                  <a:pt x="3588153" y="1212476"/>
                </a:cubicBezTo>
                <a:cubicBezTo>
                  <a:pt x="3584333" y="1216990"/>
                  <a:pt x="3581530" y="1222645"/>
                  <a:pt x="3579744" y="1229442"/>
                </a:cubicBezTo>
                <a:cubicBezTo>
                  <a:pt x="3577958" y="1236238"/>
                  <a:pt x="3577065" y="1244151"/>
                  <a:pt x="3577065" y="1253180"/>
                </a:cubicBezTo>
                <a:lnTo>
                  <a:pt x="3577065" y="1264342"/>
                </a:lnTo>
                <a:lnTo>
                  <a:pt x="3560545" y="1264342"/>
                </a:lnTo>
                <a:cubicBezTo>
                  <a:pt x="3559553" y="1264342"/>
                  <a:pt x="3558685" y="1264590"/>
                  <a:pt x="3557941" y="1265086"/>
                </a:cubicBezTo>
                <a:cubicBezTo>
                  <a:pt x="3557197" y="1265582"/>
                  <a:pt x="3556601" y="1266401"/>
                  <a:pt x="3556155" y="1267542"/>
                </a:cubicBezTo>
                <a:cubicBezTo>
                  <a:pt x="3555708" y="1268683"/>
                  <a:pt x="3555361" y="1270246"/>
                  <a:pt x="3555113" y="1272230"/>
                </a:cubicBezTo>
                <a:cubicBezTo>
                  <a:pt x="3554865" y="1274214"/>
                  <a:pt x="3554741" y="1276645"/>
                  <a:pt x="3554741" y="1279523"/>
                </a:cubicBezTo>
                <a:cubicBezTo>
                  <a:pt x="3554741" y="1284980"/>
                  <a:pt x="3555212" y="1288874"/>
                  <a:pt x="3556155" y="1291206"/>
                </a:cubicBezTo>
                <a:cubicBezTo>
                  <a:pt x="3557097" y="1293537"/>
                  <a:pt x="3558511" y="1294703"/>
                  <a:pt x="3560397" y="1294703"/>
                </a:cubicBezTo>
                <a:lnTo>
                  <a:pt x="3577065" y="1294703"/>
                </a:lnTo>
                <a:lnTo>
                  <a:pt x="3577065" y="1402157"/>
                </a:lnTo>
                <a:cubicBezTo>
                  <a:pt x="3577065" y="1403149"/>
                  <a:pt x="3577338" y="1404017"/>
                  <a:pt x="3577884" y="1404762"/>
                </a:cubicBezTo>
                <a:cubicBezTo>
                  <a:pt x="3578429" y="1405506"/>
                  <a:pt x="3579422" y="1406126"/>
                  <a:pt x="3580860" y="1406622"/>
                </a:cubicBezTo>
                <a:cubicBezTo>
                  <a:pt x="3582299" y="1407118"/>
                  <a:pt x="3584234" y="1407490"/>
                  <a:pt x="3586665" y="1407738"/>
                </a:cubicBezTo>
                <a:cubicBezTo>
                  <a:pt x="3589095" y="1407986"/>
                  <a:pt x="3592097" y="1408110"/>
                  <a:pt x="3595669" y="1408110"/>
                </a:cubicBezTo>
                <a:cubicBezTo>
                  <a:pt x="3599241" y="1408110"/>
                  <a:pt x="3602267" y="1407986"/>
                  <a:pt x="3604747" y="1407738"/>
                </a:cubicBezTo>
                <a:cubicBezTo>
                  <a:pt x="3607228" y="1407490"/>
                  <a:pt x="3609162" y="1407118"/>
                  <a:pt x="3610551" y="1406622"/>
                </a:cubicBezTo>
                <a:cubicBezTo>
                  <a:pt x="3611941" y="1406126"/>
                  <a:pt x="3612933" y="1405506"/>
                  <a:pt x="3613528" y="1404762"/>
                </a:cubicBezTo>
                <a:cubicBezTo>
                  <a:pt x="3614123" y="1404017"/>
                  <a:pt x="3614421" y="1403149"/>
                  <a:pt x="3614421" y="1402157"/>
                </a:cubicBezTo>
                <a:lnTo>
                  <a:pt x="3614421" y="1294703"/>
                </a:lnTo>
                <a:lnTo>
                  <a:pt x="3638680" y="1294703"/>
                </a:lnTo>
                <a:cubicBezTo>
                  <a:pt x="3640565" y="1294703"/>
                  <a:pt x="3642004" y="1293537"/>
                  <a:pt x="3642996" y="1291206"/>
                </a:cubicBezTo>
                <a:cubicBezTo>
                  <a:pt x="3643988" y="1288874"/>
                  <a:pt x="3644484" y="1284980"/>
                  <a:pt x="3644484" y="1279523"/>
                </a:cubicBezTo>
                <a:cubicBezTo>
                  <a:pt x="3644484" y="1276645"/>
                  <a:pt x="3644360" y="1274214"/>
                  <a:pt x="3644112" y="1272230"/>
                </a:cubicBezTo>
                <a:cubicBezTo>
                  <a:pt x="3643864" y="1270246"/>
                  <a:pt x="3643492" y="1268683"/>
                  <a:pt x="3642996" y="1267542"/>
                </a:cubicBezTo>
                <a:cubicBezTo>
                  <a:pt x="3642500" y="1266401"/>
                  <a:pt x="3641880" y="1265582"/>
                  <a:pt x="3641136" y="1265086"/>
                </a:cubicBezTo>
                <a:cubicBezTo>
                  <a:pt x="3640392" y="1264590"/>
                  <a:pt x="3639573" y="1264342"/>
                  <a:pt x="3638680" y="1264342"/>
                </a:cubicBezTo>
                <a:lnTo>
                  <a:pt x="3614421" y="1264342"/>
                </a:lnTo>
                <a:lnTo>
                  <a:pt x="3614421" y="1252138"/>
                </a:lnTo>
                <a:cubicBezTo>
                  <a:pt x="3614421" y="1247872"/>
                  <a:pt x="3614719" y="1244275"/>
                  <a:pt x="3615314" y="1241348"/>
                </a:cubicBezTo>
                <a:cubicBezTo>
                  <a:pt x="3615909" y="1238421"/>
                  <a:pt x="3616852" y="1236040"/>
                  <a:pt x="3618142" y="1234205"/>
                </a:cubicBezTo>
                <a:cubicBezTo>
                  <a:pt x="3619432" y="1232369"/>
                  <a:pt x="3621044" y="1231029"/>
                  <a:pt x="3622979" y="1230186"/>
                </a:cubicBezTo>
                <a:cubicBezTo>
                  <a:pt x="3624913" y="1229343"/>
                  <a:pt x="3627220" y="1228921"/>
                  <a:pt x="3629899" y="1228921"/>
                </a:cubicBezTo>
                <a:cubicBezTo>
                  <a:pt x="3632181" y="1228921"/>
                  <a:pt x="3634166" y="1229095"/>
                  <a:pt x="3635852" y="1229442"/>
                </a:cubicBezTo>
                <a:cubicBezTo>
                  <a:pt x="3637539" y="1229789"/>
                  <a:pt x="3639003" y="1230161"/>
                  <a:pt x="3640243" y="1230558"/>
                </a:cubicBezTo>
                <a:cubicBezTo>
                  <a:pt x="3641483" y="1230955"/>
                  <a:pt x="3642525" y="1231327"/>
                  <a:pt x="3643368" y="1231674"/>
                </a:cubicBezTo>
                <a:cubicBezTo>
                  <a:pt x="3644212" y="1232022"/>
                  <a:pt x="3644980" y="1232195"/>
                  <a:pt x="3645675" y="1232195"/>
                </a:cubicBezTo>
                <a:cubicBezTo>
                  <a:pt x="3646270" y="1232195"/>
                  <a:pt x="3646816" y="1232022"/>
                  <a:pt x="3647312" y="1231674"/>
                </a:cubicBezTo>
                <a:cubicBezTo>
                  <a:pt x="3647808" y="1231327"/>
                  <a:pt x="3648255" y="1230682"/>
                  <a:pt x="3648651" y="1229740"/>
                </a:cubicBezTo>
                <a:cubicBezTo>
                  <a:pt x="3649048" y="1228797"/>
                  <a:pt x="3649346" y="1227458"/>
                  <a:pt x="3649544" y="1225721"/>
                </a:cubicBezTo>
                <a:cubicBezTo>
                  <a:pt x="3649743" y="1223985"/>
                  <a:pt x="3649842" y="1221678"/>
                  <a:pt x="3649842" y="1218801"/>
                </a:cubicBezTo>
                <a:cubicBezTo>
                  <a:pt x="3649842" y="1215923"/>
                  <a:pt x="3649743" y="1213517"/>
                  <a:pt x="3649544" y="1211583"/>
                </a:cubicBezTo>
                <a:cubicBezTo>
                  <a:pt x="3649346" y="1209648"/>
                  <a:pt x="3649024" y="1208060"/>
                  <a:pt x="3648577" y="1206820"/>
                </a:cubicBezTo>
                <a:cubicBezTo>
                  <a:pt x="3648131" y="1205580"/>
                  <a:pt x="3647560" y="1204637"/>
                  <a:pt x="3646866" y="1203992"/>
                </a:cubicBezTo>
                <a:cubicBezTo>
                  <a:pt x="3646171" y="1203347"/>
                  <a:pt x="3644832" y="1202653"/>
                  <a:pt x="3642847" y="1201909"/>
                </a:cubicBezTo>
                <a:cubicBezTo>
                  <a:pt x="3640863" y="1201165"/>
                  <a:pt x="3638134" y="1200470"/>
                  <a:pt x="3634662" y="1199825"/>
                </a:cubicBezTo>
                <a:cubicBezTo>
                  <a:pt x="3631189" y="1199180"/>
                  <a:pt x="3627518" y="1198858"/>
                  <a:pt x="3623648" y="1198858"/>
                </a:cubicBezTo>
                <a:close/>
                <a:moveTo>
                  <a:pt x="3528398" y="1198858"/>
                </a:moveTo>
                <a:cubicBezTo>
                  <a:pt x="3520362" y="1198858"/>
                  <a:pt x="3513392" y="1199999"/>
                  <a:pt x="3507488" y="1202281"/>
                </a:cubicBezTo>
                <a:cubicBezTo>
                  <a:pt x="3501584" y="1204563"/>
                  <a:pt x="3496723" y="1207961"/>
                  <a:pt x="3492903" y="1212476"/>
                </a:cubicBezTo>
                <a:cubicBezTo>
                  <a:pt x="3489083" y="1216990"/>
                  <a:pt x="3486280" y="1222645"/>
                  <a:pt x="3484494" y="1229442"/>
                </a:cubicBezTo>
                <a:cubicBezTo>
                  <a:pt x="3482708" y="1236238"/>
                  <a:pt x="3481815" y="1244151"/>
                  <a:pt x="3481815" y="1253180"/>
                </a:cubicBezTo>
                <a:lnTo>
                  <a:pt x="3481815" y="1264342"/>
                </a:lnTo>
                <a:lnTo>
                  <a:pt x="3465295" y="1264342"/>
                </a:lnTo>
                <a:cubicBezTo>
                  <a:pt x="3464303" y="1264342"/>
                  <a:pt x="3463435" y="1264590"/>
                  <a:pt x="3462691" y="1265086"/>
                </a:cubicBezTo>
                <a:cubicBezTo>
                  <a:pt x="3461947" y="1265582"/>
                  <a:pt x="3461351" y="1266401"/>
                  <a:pt x="3460905" y="1267542"/>
                </a:cubicBezTo>
                <a:cubicBezTo>
                  <a:pt x="3460458" y="1268683"/>
                  <a:pt x="3460111" y="1270246"/>
                  <a:pt x="3459863" y="1272230"/>
                </a:cubicBezTo>
                <a:cubicBezTo>
                  <a:pt x="3459615" y="1274214"/>
                  <a:pt x="3459491" y="1276645"/>
                  <a:pt x="3459491" y="1279523"/>
                </a:cubicBezTo>
                <a:cubicBezTo>
                  <a:pt x="3459491" y="1284980"/>
                  <a:pt x="3459962" y="1288874"/>
                  <a:pt x="3460905" y="1291206"/>
                </a:cubicBezTo>
                <a:cubicBezTo>
                  <a:pt x="3461847" y="1293537"/>
                  <a:pt x="3463261" y="1294703"/>
                  <a:pt x="3465146" y="1294703"/>
                </a:cubicBezTo>
                <a:lnTo>
                  <a:pt x="3481815" y="1294703"/>
                </a:lnTo>
                <a:lnTo>
                  <a:pt x="3481815" y="1402157"/>
                </a:lnTo>
                <a:cubicBezTo>
                  <a:pt x="3481815" y="1403149"/>
                  <a:pt x="3482088" y="1404017"/>
                  <a:pt x="3482634" y="1404762"/>
                </a:cubicBezTo>
                <a:cubicBezTo>
                  <a:pt x="3483179" y="1405506"/>
                  <a:pt x="3484172" y="1406126"/>
                  <a:pt x="3485610" y="1406622"/>
                </a:cubicBezTo>
                <a:cubicBezTo>
                  <a:pt x="3487049" y="1407118"/>
                  <a:pt x="3488984" y="1407490"/>
                  <a:pt x="3491415" y="1407738"/>
                </a:cubicBezTo>
                <a:cubicBezTo>
                  <a:pt x="3493845" y="1407986"/>
                  <a:pt x="3496847" y="1408110"/>
                  <a:pt x="3500419" y="1408110"/>
                </a:cubicBezTo>
                <a:cubicBezTo>
                  <a:pt x="3503991" y="1408110"/>
                  <a:pt x="3507017" y="1407986"/>
                  <a:pt x="3509497" y="1407738"/>
                </a:cubicBezTo>
                <a:cubicBezTo>
                  <a:pt x="3511978" y="1407490"/>
                  <a:pt x="3513912" y="1407118"/>
                  <a:pt x="3515301" y="1406622"/>
                </a:cubicBezTo>
                <a:cubicBezTo>
                  <a:pt x="3516691" y="1406126"/>
                  <a:pt x="3517683" y="1405506"/>
                  <a:pt x="3518278" y="1404762"/>
                </a:cubicBezTo>
                <a:cubicBezTo>
                  <a:pt x="3518873" y="1404017"/>
                  <a:pt x="3519171" y="1403149"/>
                  <a:pt x="3519171" y="1402157"/>
                </a:cubicBezTo>
                <a:lnTo>
                  <a:pt x="3519171" y="1294703"/>
                </a:lnTo>
                <a:lnTo>
                  <a:pt x="3543430" y="1294703"/>
                </a:lnTo>
                <a:cubicBezTo>
                  <a:pt x="3545315" y="1294703"/>
                  <a:pt x="3546754" y="1293537"/>
                  <a:pt x="3547746" y="1291206"/>
                </a:cubicBezTo>
                <a:cubicBezTo>
                  <a:pt x="3548738" y="1288874"/>
                  <a:pt x="3549234" y="1284980"/>
                  <a:pt x="3549234" y="1279523"/>
                </a:cubicBezTo>
                <a:cubicBezTo>
                  <a:pt x="3549234" y="1276645"/>
                  <a:pt x="3549110" y="1274214"/>
                  <a:pt x="3548862" y="1272230"/>
                </a:cubicBezTo>
                <a:cubicBezTo>
                  <a:pt x="3548614" y="1270246"/>
                  <a:pt x="3548242" y="1268683"/>
                  <a:pt x="3547746" y="1267542"/>
                </a:cubicBezTo>
                <a:cubicBezTo>
                  <a:pt x="3547250" y="1266401"/>
                  <a:pt x="3546630" y="1265582"/>
                  <a:pt x="3545886" y="1265086"/>
                </a:cubicBezTo>
                <a:cubicBezTo>
                  <a:pt x="3545142" y="1264590"/>
                  <a:pt x="3544323" y="1264342"/>
                  <a:pt x="3543430" y="1264342"/>
                </a:cubicBezTo>
                <a:lnTo>
                  <a:pt x="3519171" y="1264342"/>
                </a:lnTo>
                <a:lnTo>
                  <a:pt x="3519171" y="1252138"/>
                </a:lnTo>
                <a:cubicBezTo>
                  <a:pt x="3519171" y="1247872"/>
                  <a:pt x="3519469" y="1244275"/>
                  <a:pt x="3520064" y="1241348"/>
                </a:cubicBezTo>
                <a:cubicBezTo>
                  <a:pt x="3520659" y="1238421"/>
                  <a:pt x="3521602" y="1236040"/>
                  <a:pt x="3522892" y="1234205"/>
                </a:cubicBezTo>
                <a:cubicBezTo>
                  <a:pt x="3524182" y="1232369"/>
                  <a:pt x="3525794" y="1231029"/>
                  <a:pt x="3527729" y="1230186"/>
                </a:cubicBezTo>
                <a:cubicBezTo>
                  <a:pt x="3529663" y="1229343"/>
                  <a:pt x="3531970" y="1228921"/>
                  <a:pt x="3534649" y="1228921"/>
                </a:cubicBezTo>
                <a:cubicBezTo>
                  <a:pt x="3536931" y="1228921"/>
                  <a:pt x="3538916" y="1229095"/>
                  <a:pt x="3540602" y="1229442"/>
                </a:cubicBezTo>
                <a:cubicBezTo>
                  <a:pt x="3542289" y="1229789"/>
                  <a:pt x="3543753" y="1230161"/>
                  <a:pt x="3544993" y="1230558"/>
                </a:cubicBezTo>
                <a:cubicBezTo>
                  <a:pt x="3546233" y="1230955"/>
                  <a:pt x="3547275" y="1231327"/>
                  <a:pt x="3548118" y="1231674"/>
                </a:cubicBezTo>
                <a:cubicBezTo>
                  <a:pt x="3548962" y="1232022"/>
                  <a:pt x="3549730" y="1232195"/>
                  <a:pt x="3550425" y="1232195"/>
                </a:cubicBezTo>
                <a:cubicBezTo>
                  <a:pt x="3551020" y="1232195"/>
                  <a:pt x="3551566" y="1232022"/>
                  <a:pt x="3552062" y="1231674"/>
                </a:cubicBezTo>
                <a:cubicBezTo>
                  <a:pt x="3552558" y="1231327"/>
                  <a:pt x="3553005" y="1230682"/>
                  <a:pt x="3553402" y="1229740"/>
                </a:cubicBezTo>
                <a:cubicBezTo>
                  <a:pt x="3553798" y="1228797"/>
                  <a:pt x="3554096" y="1227458"/>
                  <a:pt x="3554295" y="1225721"/>
                </a:cubicBezTo>
                <a:cubicBezTo>
                  <a:pt x="3554493" y="1223985"/>
                  <a:pt x="3554592" y="1221678"/>
                  <a:pt x="3554592" y="1218801"/>
                </a:cubicBezTo>
                <a:cubicBezTo>
                  <a:pt x="3554592" y="1215923"/>
                  <a:pt x="3554493" y="1213517"/>
                  <a:pt x="3554295" y="1211583"/>
                </a:cubicBezTo>
                <a:cubicBezTo>
                  <a:pt x="3554096" y="1209648"/>
                  <a:pt x="3553774" y="1208060"/>
                  <a:pt x="3553327" y="1206820"/>
                </a:cubicBezTo>
                <a:cubicBezTo>
                  <a:pt x="3552881" y="1205580"/>
                  <a:pt x="3552310" y="1204637"/>
                  <a:pt x="3551616" y="1203992"/>
                </a:cubicBezTo>
                <a:cubicBezTo>
                  <a:pt x="3550921" y="1203347"/>
                  <a:pt x="3549582" y="1202653"/>
                  <a:pt x="3547597" y="1201909"/>
                </a:cubicBezTo>
                <a:cubicBezTo>
                  <a:pt x="3545613" y="1201165"/>
                  <a:pt x="3542884" y="1200470"/>
                  <a:pt x="3539412" y="1199825"/>
                </a:cubicBezTo>
                <a:cubicBezTo>
                  <a:pt x="3535939" y="1199180"/>
                  <a:pt x="3532268" y="1198858"/>
                  <a:pt x="3528398" y="1198858"/>
                </a:cubicBezTo>
                <a:close/>
                <a:moveTo>
                  <a:pt x="2985473" y="1198858"/>
                </a:moveTo>
                <a:cubicBezTo>
                  <a:pt x="2977437" y="1198858"/>
                  <a:pt x="2970466" y="1199999"/>
                  <a:pt x="2964563" y="1202281"/>
                </a:cubicBezTo>
                <a:cubicBezTo>
                  <a:pt x="2958660" y="1204563"/>
                  <a:pt x="2953798" y="1207961"/>
                  <a:pt x="2949978" y="1212476"/>
                </a:cubicBezTo>
                <a:cubicBezTo>
                  <a:pt x="2946158" y="1216990"/>
                  <a:pt x="2943355" y="1222645"/>
                  <a:pt x="2941569" y="1229442"/>
                </a:cubicBezTo>
                <a:cubicBezTo>
                  <a:pt x="2939783" y="1236238"/>
                  <a:pt x="2938890" y="1244151"/>
                  <a:pt x="2938890" y="1253180"/>
                </a:cubicBezTo>
                <a:lnTo>
                  <a:pt x="2938890" y="1264342"/>
                </a:lnTo>
                <a:lnTo>
                  <a:pt x="2922370" y="1264342"/>
                </a:lnTo>
                <a:cubicBezTo>
                  <a:pt x="2921378" y="1264342"/>
                  <a:pt x="2920510" y="1264590"/>
                  <a:pt x="2919766" y="1265086"/>
                </a:cubicBezTo>
                <a:cubicBezTo>
                  <a:pt x="2919022" y="1265582"/>
                  <a:pt x="2918426" y="1266401"/>
                  <a:pt x="2917980" y="1267542"/>
                </a:cubicBezTo>
                <a:cubicBezTo>
                  <a:pt x="2917533" y="1268683"/>
                  <a:pt x="2917186" y="1270246"/>
                  <a:pt x="2916938" y="1272230"/>
                </a:cubicBezTo>
                <a:cubicBezTo>
                  <a:pt x="2916690" y="1274214"/>
                  <a:pt x="2916566" y="1276645"/>
                  <a:pt x="2916566" y="1279523"/>
                </a:cubicBezTo>
                <a:cubicBezTo>
                  <a:pt x="2916566" y="1284980"/>
                  <a:pt x="2917037" y="1288874"/>
                  <a:pt x="2917980" y="1291206"/>
                </a:cubicBezTo>
                <a:cubicBezTo>
                  <a:pt x="2918922" y="1293537"/>
                  <a:pt x="2920336" y="1294703"/>
                  <a:pt x="2922221" y="1294703"/>
                </a:cubicBezTo>
                <a:lnTo>
                  <a:pt x="2938890" y="1294703"/>
                </a:lnTo>
                <a:lnTo>
                  <a:pt x="2938890" y="1402157"/>
                </a:lnTo>
                <a:cubicBezTo>
                  <a:pt x="2938890" y="1403149"/>
                  <a:pt x="2939163" y="1404017"/>
                  <a:pt x="2939709" y="1404762"/>
                </a:cubicBezTo>
                <a:cubicBezTo>
                  <a:pt x="2940254" y="1405506"/>
                  <a:pt x="2941247" y="1406126"/>
                  <a:pt x="2942685" y="1406622"/>
                </a:cubicBezTo>
                <a:cubicBezTo>
                  <a:pt x="2944124" y="1407118"/>
                  <a:pt x="2946059" y="1407490"/>
                  <a:pt x="2948490" y="1407738"/>
                </a:cubicBezTo>
                <a:cubicBezTo>
                  <a:pt x="2950920" y="1407986"/>
                  <a:pt x="2953922" y="1408110"/>
                  <a:pt x="2957494" y="1408110"/>
                </a:cubicBezTo>
                <a:cubicBezTo>
                  <a:pt x="2961066" y="1408110"/>
                  <a:pt x="2964092" y="1407986"/>
                  <a:pt x="2966572" y="1407738"/>
                </a:cubicBezTo>
                <a:cubicBezTo>
                  <a:pt x="2969053" y="1407490"/>
                  <a:pt x="2970987" y="1407118"/>
                  <a:pt x="2972376" y="1406622"/>
                </a:cubicBezTo>
                <a:cubicBezTo>
                  <a:pt x="2973766" y="1406126"/>
                  <a:pt x="2974758" y="1405506"/>
                  <a:pt x="2975353" y="1404762"/>
                </a:cubicBezTo>
                <a:cubicBezTo>
                  <a:pt x="2975948" y="1404017"/>
                  <a:pt x="2976246" y="1403149"/>
                  <a:pt x="2976246" y="1402157"/>
                </a:cubicBezTo>
                <a:lnTo>
                  <a:pt x="2976246" y="1294703"/>
                </a:lnTo>
                <a:lnTo>
                  <a:pt x="3000505" y="1294703"/>
                </a:lnTo>
                <a:cubicBezTo>
                  <a:pt x="3002390" y="1294703"/>
                  <a:pt x="3003829" y="1293537"/>
                  <a:pt x="3004821" y="1291206"/>
                </a:cubicBezTo>
                <a:cubicBezTo>
                  <a:pt x="3005813" y="1288874"/>
                  <a:pt x="3006309" y="1284980"/>
                  <a:pt x="3006309" y="1279523"/>
                </a:cubicBezTo>
                <a:cubicBezTo>
                  <a:pt x="3006309" y="1276645"/>
                  <a:pt x="3006185" y="1274214"/>
                  <a:pt x="3005937" y="1272230"/>
                </a:cubicBezTo>
                <a:cubicBezTo>
                  <a:pt x="3005689" y="1270246"/>
                  <a:pt x="3005317" y="1268683"/>
                  <a:pt x="3004821" y="1267542"/>
                </a:cubicBezTo>
                <a:cubicBezTo>
                  <a:pt x="3004325" y="1266401"/>
                  <a:pt x="3003705" y="1265582"/>
                  <a:pt x="3002961" y="1265086"/>
                </a:cubicBezTo>
                <a:cubicBezTo>
                  <a:pt x="3002217" y="1264590"/>
                  <a:pt x="3001398" y="1264342"/>
                  <a:pt x="3000505" y="1264342"/>
                </a:cubicBezTo>
                <a:lnTo>
                  <a:pt x="2976246" y="1264342"/>
                </a:lnTo>
                <a:lnTo>
                  <a:pt x="2976246" y="1252138"/>
                </a:lnTo>
                <a:cubicBezTo>
                  <a:pt x="2976246" y="1247872"/>
                  <a:pt x="2976544" y="1244275"/>
                  <a:pt x="2977139" y="1241348"/>
                </a:cubicBezTo>
                <a:cubicBezTo>
                  <a:pt x="2977734" y="1238421"/>
                  <a:pt x="2978677" y="1236040"/>
                  <a:pt x="2979967" y="1234205"/>
                </a:cubicBezTo>
                <a:cubicBezTo>
                  <a:pt x="2981257" y="1232369"/>
                  <a:pt x="2982869" y="1231029"/>
                  <a:pt x="2984804" y="1230186"/>
                </a:cubicBezTo>
                <a:cubicBezTo>
                  <a:pt x="2986738" y="1229343"/>
                  <a:pt x="2989045" y="1228921"/>
                  <a:pt x="2991724" y="1228921"/>
                </a:cubicBezTo>
                <a:cubicBezTo>
                  <a:pt x="2994006" y="1228921"/>
                  <a:pt x="2995991" y="1229095"/>
                  <a:pt x="2997677" y="1229442"/>
                </a:cubicBezTo>
                <a:cubicBezTo>
                  <a:pt x="2999364" y="1229789"/>
                  <a:pt x="3000827" y="1230161"/>
                  <a:pt x="3002068" y="1230558"/>
                </a:cubicBezTo>
                <a:cubicBezTo>
                  <a:pt x="3003308" y="1230955"/>
                  <a:pt x="3004350" y="1231327"/>
                  <a:pt x="3005193" y="1231674"/>
                </a:cubicBezTo>
                <a:cubicBezTo>
                  <a:pt x="3006036" y="1232022"/>
                  <a:pt x="3006805" y="1232195"/>
                  <a:pt x="3007500" y="1232195"/>
                </a:cubicBezTo>
                <a:cubicBezTo>
                  <a:pt x="3008095" y="1232195"/>
                  <a:pt x="3008641" y="1232022"/>
                  <a:pt x="3009137" y="1231674"/>
                </a:cubicBezTo>
                <a:cubicBezTo>
                  <a:pt x="3009633" y="1231327"/>
                  <a:pt x="3010080" y="1230682"/>
                  <a:pt x="3010476" y="1229740"/>
                </a:cubicBezTo>
                <a:cubicBezTo>
                  <a:pt x="3010873" y="1228797"/>
                  <a:pt x="3011171" y="1227458"/>
                  <a:pt x="3011369" y="1225721"/>
                </a:cubicBezTo>
                <a:cubicBezTo>
                  <a:pt x="3011568" y="1223985"/>
                  <a:pt x="3011667" y="1221678"/>
                  <a:pt x="3011667" y="1218801"/>
                </a:cubicBezTo>
                <a:cubicBezTo>
                  <a:pt x="3011667" y="1215923"/>
                  <a:pt x="3011568" y="1213517"/>
                  <a:pt x="3011369" y="1211583"/>
                </a:cubicBezTo>
                <a:cubicBezTo>
                  <a:pt x="3011171" y="1209648"/>
                  <a:pt x="3010849" y="1208060"/>
                  <a:pt x="3010402" y="1206820"/>
                </a:cubicBezTo>
                <a:cubicBezTo>
                  <a:pt x="3009956" y="1205580"/>
                  <a:pt x="3009385" y="1204637"/>
                  <a:pt x="3008691" y="1203992"/>
                </a:cubicBezTo>
                <a:cubicBezTo>
                  <a:pt x="3007996" y="1203347"/>
                  <a:pt x="3006657" y="1202653"/>
                  <a:pt x="3004672" y="1201909"/>
                </a:cubicBezTo>
                <a:cubicBezTo>
                  <a:pt x="3002688" y="1201165"/>
                  <a:pt x="2999959" y="1200470"/>
                  <a:pt x="2996487" y="1199825"/>
                </a:cubicBezTo>
                <a:cubicBezTo>
                  <a:pt x="2993014" y="1199180"/>
                  <a:pt x="2989343" y="1198858"/>
                  <a:pt x="2985473" y="1198858"/>
                </a:cubicBezTo>
                <a:close/>
                <a:moveTo>
                  <a:pt x="1910041" y="1186952"/>
                </a:moveTo>
                <a:lnTo>
                  <a:pt x="1973691" y="1297084"/>
                </a:lnTo>
                <a:lnTo>
                  <a:pt x="1910041" y="1407217"/>
                </a:lnTo>
                <a:lnTo>
                  <a:pt x="2100690" y="1297084"/>
                </a:lnTo>
                <a:close/>
                <a:moveTo>
                  <a:pt x="5982723" y="1001214"/>
                </a:moveTo>
                <a:cubicBezTo>
                  <a:pt x="5974289" y="1001214"/>
                  <a:pt x="5968460" y="1002802"/>
                  <a:pt x="5965236" y="1005977"/>
                </a:cubicBezTo>
                <a:cubicBezTo>
                  <a:pt x="5962011" y="1009152"/>
                  <a:pt x="5960399" y="1015402"/>
                  <a:pt x="5960399" y="1024729"/>
                </a:cubicBezTo>
                <a:cubicBezTo>
                  <a:pt x="5960399" y="1033460"/>
                  <a:pt x="5961986" y="1039389"/>
                  <a:pt x="5965161" y="1042514"/>
                </a:cubicBezTo>
                <a:cubicBezTo>
                  <a:pt x="5968336" y="1045639"/>
                  <a:pt x="5974091" y="1047202"/>
                  <a:pt x="5982425" y="1047202"/>
                </a:cubicBezTo>
                <a:cubicBezTo>
                  <a:pt x="5990760" y="1047202"/>
                  <a:pt x="5996539" y="1045614"/>
                  <a:pt x="5999764" y="1042439"/>
                </a:cubicBezTo>
                <a:cubicBezTo>
                  <a:pt x="6002988" y="1039264"/>
                  <a:pt x="6004601" y="1033063"/>
                  <a:pt x="6004601" y="1023836"/>
                </a:cubicBezTo>
                <a:cubicBezTo>
                  <a:pt x="6004601" y="1015005"/>
                  <a:pt x="6003013" y="1009028"/>
                  <a:pt x="5999838" y="1005902"/>
                </a:cubicBezTo>
                <a:cubicBezTo>
                  <a:pt x="5996663" y="1002777"/>
                  <a:pt x="5990958" y="1001214"/>
                  <a:pt x="5982723" y="1001214"/>
                </a:cubicBezTo>
                <a:close/>
                <a:moveTo>
                  <a:pt x="3717559" y="983801"/>
                </a:moveTo>
                <a:lnTo>
                  <a:pt x="3731846" y="983801"/>
                </a:lnTo>
                <a:lnTo>
                  <a:pt x="3731846" y="1006423"/>
                </a:lnTo>
                <a:cubicBezTo>
                  <a:pt x="3727282" y="1011582"/>
                  <a:pt x="3722793" y="1015502"/>
                  <a:pt x="3718377" y="1018180"/>
                </a:cubicBezTo>
                <a:cubicBezTo>
                  <a:pt x="3713962" y="1020859"/>
                  <a:pt x="3709125" y="1022199"/>
                  <a:pt x="3703867" y="1022199"/>
                </a:cubicBezTo>
                <a:cubicBezTo>
                  <a:pt x="3697616" y="1022199"/>
                  <a:pt x="3692730" y="1020611"/>
                  <a:pt x="3689207" y="1017436"/>
                </a:cubicBezTo>
                <a:cubicBezTo>
                  <a:pt x="3685685" y="1014261"/>
                  <a:pt x="3683924" y="1009896"/>
                  <a:pt x="3683924" y="1004339"/>
                </a:cubicBezTo>
                <a:cubicBezTo>
                  <a:pt x="3683924" y="1001065"/>
                  <a:pt x="3684544" y="998163"/>
                  <a:pt x="3685784" y="995633"/>
                </a:cubicBezTo>
                <a:cubicBezTo>
                  <a:pt x="3687024" y="993103"/>
                  <a:pt x="3688984" y="990945"/>
                  <a:pt x="3691663" y="989159"/>
                </a:cubicBezTo>
                <a:cubicBezTo>
                  <a:pt x="3694342" y="987373"/>
                  <a:pt x="3697814" y="986034"/>
                  <a:pt x="3702081" y="985141"/>
                </a:cubicBezTo>
                <a:cubicBezTo>
                  <a:pt x="3706347" y="984248"/>
                  <a:pt x="3711507" y="983801"/>
                  <a:pt x="3717559" y="983801"/>
                </a:cubicBezTo>
                <a:close/>
                <a:moveTo>
                  <a:pt x="2946034" y="983801"/>
                </a:moveTo>
                <a:lnTo>
                  <a:pt x="2960321" y="983801"/>
                </a:lnTo>
                <a:lnTo>
                  <a:pt x="2960321" y="1006423"/>
                </a:lnTo>
                <a:cubicBezTo>
                  <a:pt x="2955757" y="1011582"/>
                  <a:pt x="2951268" y="1015502"/>
                  <a:pt x="2946852" y="1018180"/>
                </a:cubicBezTo>
                <a:cubicBezTo>
                  <a:pt x="2942437" y="1020859"/>
                  <a:pt x="2937600" y="1022199"/>
                  <a:pt x="2932342" y="1022199"/>
                </a:cubicBezTo>
                <a:cubicBezTo>
                  <a:pt x="2926091" y="1022199"/>
                  <a:pt x="2921204" y="1020611"/>
                  <a:pt x="2917682" y="1017436"/>
                </a:cubicBezTo>
                <a:cubicBezTo>
                  <a:pt x="2914160" y="1014261"/>
                  <a:pt x="2912399" y="1009896"/>
                  <a:pt x="2912399" y="1004339"/>
                </a:cubicBezTo>
                <a:cubicBezTo>
                  <a:pt x="2912399" y="1001065"/>
                  <a:pt x="2913019" y="998163"/>
                  <a:pt x="2914259" y="995633"/>
                </a:cubicBezTo>
                <a:cubicBezTo>
                  <a:pt x="2915499" y="993103"/>
                  <a:pt x="2917459" y="990945"/>
                  <a:pt x="2920138" y="989159"/>
                </a:cubicBezTo>
                <a:cubicBezTo>
                  <a:pt x="2922817" y="987373"/>
                  <a:pt x="2926289" y="986034"/>
                  <a:pt x="2930556" y="985141"/>
                </a:cubicBezTo>
                <a:cubicBezTo>
                  <a:pt x="2934822" y="984248"/>
                  <a:pt x="2939982" y="983801"/>
                  <a:pt x="2946034" y="983801"/>
                </a:cubicBezTo>
                <a:close/>
                <a:moveTo>
                  <a:pt x="4442798" y="928586"/>
                </a:moveTo>
                <a:cubicBezTo>
                  <a:pt x="4449049" y="928586"/>
                  <a:pt x="4454233" y="929727"/>
                  <a:pt x="4458351" y="932009"/>
                </a:cubicBezTo>
                <a:cubicBezTo>
                  <a:pt x="4462468" y="934291"/>
                  <a:pt x="4465767" y="937466"/>
                  <a:pt x="4468248" y="941534"/>
                </a:cubicBezTo>
                <a:cubicBezTo>
                  <a:pt x="4470728" y="945602"/>
                  <a:pt x="4472490" y="950389"/>
                  <a:pt x="4473531" y="955896"/>
                </a:cubicBezTo>
                <a:cubicBezTo>
                  <a:pt x="4474573" y="961403"/>
                  <a:pt x="4475094" y="967430"/>
                  <a:pt x="4475094" y="973979"/>
                </a:cubicBezTo>
                <a:cubicBezTo>
                  <a:pt x="4475094" y="981023"/>
                  <a:pt x="4474449" y="987299"/>
                  <a:pt x="4473159" y="992805"/>
                </a:cubicBezTo>
                <a:cubicBezTo>
                  <a:pt x="4471869" y="998312"/>
                  <a:pt x="4469885" y="1003000"/>
                  <a:pt x="4467206" y="1006870"/>
                </a:cubicBezTo>
                <a:cubicBezTo>
                  <a:pt x="4464527" y="1010739"/>
                  <a:pt x="4461104" y="1013691"/>
                  <a:pt x="4456937" y="1015725"/>
                </a:cubicBezTo>
                <a:cubicBezTo>
                  <a:pt x="4452770" y="1017759"/>
                  <a:pt x="4447858" y="1018776"/>
                  <a:pt x="4442203" y="1018776"/>
                </a:cubicBezTo>
                <a:cubicBezTo>
                  <a:pt x="4436051" y="1018776"/>
                  <a:pt x="4430892" y="1017660"/>
                  <a:pt x="4426725" y="1015427"/>
                </a:cubicBezTo>
                <a:cubicBezTo>
                  <a:pt x="4422558" y="1013195"/>
                  <a:pt x="4419258" y="1010044"/>
                  <a:pt x="4416828" y="1005977"/>
                </a:cubicBezTo>
                <a:cubicBezTo>
                  <a:pt x="4414397" y="1001909"/>
                  <a:pt x="4412636" y="997121"/>
                  <a:pt x="4411544" y="991615"/>
                </a:cubicBezTo>
                <a:cubicBezTo>
                  <a:pt x="4410453" y="986108"/>
                  <a:pt x="4409907" y="980080"/>
                  <a:pt x="4409907" y="973532"/>
                </a:cubicBezTo>
                <a:cubicBezTo>
                  <a:pt x="4409907" y="966487"/>
                  <a:pt x="4410577" y="960212"/>
                  <a:pt x="4411916" y="954705"/>
                </a:cubicBezTo>
                <a:cubicBezTo>
                  <a:pt x="4413256" y="949199"/>
                  <a:pt x="4415265" y="944486"/>
                  <a:pt x="4417944" y="940567"/>
                </a:cubicBezTo>
                <a:cubicBezTo>
                  <a:pt x="4420623" y="936647"/>
                  <a:pt x="4424046" y="933671"/>
                  <a:pt x="4428213" y="931637"/>
                </a:cubicBezTo>
                <a:cubicBezTo>
                  <a:pt x="4432380" y="929603"/>
                  <a:pt x="4437242" y="928586"/>
                  <a:pt x="4442798" y="928586"/>
                </a:cubicBezTo>
                <a:close/>
                <a:moveTo>
                  <a:pt x="4052273" y="928586"/>
                </a:moveTo>
                <a:cubicBezTo>
                  <a:pt x="4058524" y="928586"/>
                  <a:pt x="4063708" y="929727"/>
                  <a:pt x="4067826" y="932009"/>
                </a:cubicBezTo>
                <a:cubicBezTo>
                  <a:pt x="4071943" y="934291"/>
                  <a:pt x="4075242" y="937466"/>
                  <a:pt x="4077723" y="941534"/>
                </a:cubicBezTo>
                <a:cubicBezTo>
                  <a:pt x="4080203" y="945602"/>
                  <a:pt x="4081965" y="950389"/>
                  <a:pt x="4083006" y="955896"/>
                </a:cubicBezTo>
                <a:cubicBezTo>
                  <a:pt x="4084048" y="961403"/>
                  <a:pt x="4084569" y="967430"/>
                  <a:pt x="4084569" y="973979"/>
                </a:cubicBezTo>
                <a:cubicBezTo>
                  <a:pt x="4084569" y="981023"/>
                  <a:pt x="4083924" y="987299"/>
                  <a:pt x="4082634" y="992805"/>
                </a:cubicBezTo>
                <a:cubicBezTo>
                  <a:pt x="4081344" y="998312"/>
                  <a:pt x="4079360" y="1003000"/>
                  <a:pt x="4076681" y="1006870"/>
                </a:cubicBezTo>
                <a:cubicBezTo>
                  <a:pt x="4074002" y="1010739"/>
                  <a:pt x="4070579" y="1013691"/>
                  <a:pt x="4066412" y="1015725"/>
                </a:cubicBezTo>
                <a:cubicBezTo>
                  <a:pt x="4062245" y="1017759"/>
                  <a:pt x="4057333" y="1018776"/>
                  <a:pt x="4051678" y="1018776"/>
                </a:cubicBezTo>
                <a:cubicBezTo>
                  <a:pt x="4045526" y="1018776"/>
                  <a:pt x="4040367" y="1017660"/>
                  <a:pt x="4036200" y="1015427"/>
                </a:cubicBezTo>
                <a:cubicBezTo>
                  <a:pt x="4032033" y="1013195"/>
                  <a:pt x="4028734" y="1010044"/>
                  <a:pt x="4026303" y="1005977"/>
                </a:cubicBezTo>
                <a:cubicBezTo>
                  <a:pt x="4023872" y="1001909"/>
                  <a:pt x="4022111" y="997121"/>
                  <a:pt x="4021019" y="991615"/>
                </a:cubicBezTo>
                <a:cubicBezTo>
                  <a:pt x="4019928" y="986108"/>
                  <a:pt x="4019382" y="980080"/>
                  <a:pt x="4019382" y="973532"/>
                </a:cubicBezTo>
                <a:cubicBezTo>
                  <a:pt x="4019382" y="966487"/>
                  <a:pt x="4020052" y="960212"/>
                  <a:pt x="4021392" y="954705"/>
                </a:cubicBezTo>
                <a:cubicBezTo>
                  <a:pt x="4022731" y="949199"/>
                  <a:pt x="4024740" y="944486"/>
                  <a:pt x="4027419" y="940567"/>
                </a:cubicBezTo>
                <a:cubicBezTo>
                  <a:pt x="4030098" y="936647"/>
                  <a:pt x="4033521" y="933671"/>
                  <a:pt x="4037688" y="931637"/>
                </a:cubicBezTo>
                <a:cubicBezTo>
                  <a:pt x="4041855" y="929603"/>
                  <a:pt x="4046717" y="928586"/>
                  <a:pt x="4052273" y="928586"/>
                </a:cubicBezTo>
                <a:close/>
                <a:moveTo>
                  <a:pt x="5743407" y="925461"/>
                </a:moveTo>
                <a:cubicBezTo>
                  <a:pt x="5752833" y="925461"/>
                  <a:pt x="5759803" y="928462"/>
                  <a:pt x="5764318" y="934465"/>
                </a:cubicBezTo>
                <a:cubicBezTo>
                  <a:pt x="5768832" y="940467"/>
                  <a:pt x="5770940" y="948727"/>
                  <a:pt x="5770643" y="959245"/>
                </a:cubicBezTo>
                <a:lnTo>
                  <a:pt x="5714683" y="959245"/>
                </a:lnTo>
                <a:cubicBezTo>
                  <a:pt x="5714882" y="954581"/>
                  <a:pt x="5715601" y="950191"/>
                  <a:pt x="5716841" y="946073"/>
                </a:cubicBezTo>
                <a:cubicBezTo>
                  <a:pt x="5718082" y="941956"/>
                  <a:pt x="5719868" y="938384"/>
                  <a:pt x="5722199" y="935358"/>
                </a:cubicBezTo>
                <a:cubicBezTo>
                  <a:pt x="5724531" y="932331"/>
                  <a:pt x="5727458" y="929925"/>
                  <a:pt x="5730980" y="928139"/>
                </a:cubicBezTo>
                <a:cubicBezTo>
                  <a:pt x="5734502" y="926354"/>
                  <a:pt x="5738645" y="925461"/>
                  <a:pt x="5743407" y="925461"/>
                </a:cubicBezTo>
                <a:close/>
                <a:moveTo>
                  <a:pt x="5305257" y="925461"/>
                </a:moveTo>
                <a:cubicBezTo>
                  <a:pt x="5314683" y="925461"/>
                  <a:pt x="5321653" y="928462"/>
                  <a:pt x="5326168" y="934465"/>
                </a:cubicBezTo>
                <a:cubicBezTo>
                  <a:pt x="5330682" y="940467"/>
                  <a:pt x="5332790" y="948727"/>
                  <a:pt x="5332493" y="959245"/>
                </a:cubicBezTo>
                <a:lnTo>
                  <a:pt x="5276533" y="959245"/>
                </a:lnTo>
                <a:cubicBezTo>
                  <a:pt x="5276732" y="954581"/>
                  <a:pt x="5277451" y="950191"/>
                  <a:pt x="5278691" y="946073"/>
                </a:cubicBezTo>
                <a:cubicBezTo>
                  <a:pt x="5279932" y="941956"/>
                  <a:pt x="5281718" y="938384"/>
                  <a:pt x="5284049" y="935358"/>
                </a:cubicBezTo>
                <a:cubicBezTo>
                  <a:pt x="5286381" y="932331"/>
                  <a:pt x="5289308" y="929925"/>
                  <a:pt x="5292830" y="928139"/>
                </a:cubicBezTo>
                <a:cubicBezTo>
                  <a:pt x="5296352" y="926354"/>
                  <a:pt x="5300495" y="925461"/>
                  <a:pt x="5305257" y="925461"/>
                </a:cubicBezTo>
                <a:close/>
                <a:moveTo>
                  <a:pt x="4886157" y="925461"/>
                </a:moveTo>
                <a:cubicBezTo>
                  <a:pt x="4895583" y="925461"/>
                  <a:pt x="4902553" y="928462"/>
                  <a:pt x="4907068" y="934465"/>
                </a:cubicBezTo>
                <a:cubicBezTo>
                  <a:pt x="4911582" y="940467"/>
                  <a:pt x="4913690" y="948727"/>
                  <a:pt x="4913393" y="959245"/>
                </a:cubicBezTo>
                <a:lnTo>
                  <a:pt x="4857433" y="959245"/>
                </a:lnTo>
                <a:cubicBezTo>
                  <a:pt x="4857632" y="954581"/>
                  <a:pt x="4858351" y="950191"/>
                  <a:pt x="4859591" y="946073"/>
                </a:cubicBezTo>
                <a:cubicBezTo>
                  <a:pt x="4860832" y="941956"/>
                  <a:pt x="4862618" y="938384"/>
                  <a:pt x="4864949" y="935358"/>
                </a:cubicBezTo>
                <a:cubicBezTo>
                  <a:pt x="4867281" y="932331"/>
                  <a:pt x="4870208" y="929925"/>
                  <a:pt x="4873730" y="928139"/>
                </a:cubicBezTo>
                <a:cubicBezTo>
                  <a:pt x="4877252" y="926354"/>
                  <a:pt x="4881395" y="925461"/>
                  <a:pt x="4886157" y="925461"/>
                </a:cubicBezTo>
                <a:close/>
                <a:moveTo>
                  <a:pt x="2371557" y="925461"/>
                </a:moveTo>
                <a:cubicBezTo>
                  <a:pt x="2380983" y="925461"/>
                  <a:pt x="2387953" y="928462"/>
                  <a:pt x="2392468" y="934465"/>
                </a:cubicBezTo>
                <a:cubicBezTo>
                  <a:pt x="2396983" y="940467"/>
                  <a:pt x="2399091" y="948727"/>
                  <a:pt x="2398793" y="959245"/>
                </a:cubicBezTo>
                <a:lnTo>
                  <a:pt x="2342834" y="959245"/>
                </a:lnTo>
                <a:cubicBezTo>
                  <a:pt x="2343032" y="954581"/>
                  <a:pt x="2343751" y="950191"/>
                  <a:pt x="2344992" y="946073"/>
                </a:cubicBezTo>
                <a:cubicBezTo>
                  <a:pt x="2346232" y="941956"/>
                  <a:pt x="2348018" y="938384"/>
                  <a:pt x="2350349" y="935358"/>
                </a:cubicBezTo>
                <a:cubicBezTo>
                  <a:pt x="2352681" y="932331"/>
                  <a:pt x="2355608" y="929925"/>
                  <a:pt x="2359130" y="928139"/>
                </a:cubicBezTo>
                <a:cubicBezTo>
                  <a:pt x="2362653" y="926354"/>
                  <a:pt x="2366795" y="925461"/>
                  <a:pt x="2371557" y="925461"/>
                </a:cubicBezTo>
                <a:close/>
                <a:moveTo>
                  <a:pt x="3931425" y="901499"/>
                </a:moveTo>
                <a:cubicBezTo>
                  <a:pt x="3927754" y="901499"/>
                  <a:pt x="3924728" y="901648"/>
                  <a:pt x="3922346" y="901946"/>
                </a:cubicBezTo>
                <a:cubicBezTo>
                  <a:pt x="3919965" y="902243"/>
                  <a:pt x="3918055" y="902665"/>
                  <a:pt x="3916616" y="903211"/>
                </a:cubicBezTo>
                <a:cubicBezTo>
                  <a:pt x="3915178" y="903756"/>
                  <a:pt x="3914161" y="904401"/>
                  <a:pt x="3913565" y="905146"/>
                </a:cubicBezTo>
                <a:cubicBezTo>
                  <a:pt x="3912970" y="905890"/>
                  <a:pt x="3912673" y="906758"/>
                  <a:pt x="3912673" y="907750"/>
                </a:cubicBezTo>
                <a:lnTo>
                  <a:pt x="3912673" y="1040207"/>
                </a:lnTo>
                <a:cubicBezTo>
                  <a:pt x="3912673" y="1041199"/>
                  <a:pt x="3912970" y="1042067"/>
                  <a:pt x="3913565" y="1042812"/>
                </a:cubicBezTo>
                <a:cubicBezTo>
                  <a:pt x="3914161" y="1043556"/>
                  <a:pt x="3915178" y="1044176"/>
                  <a:pt x="3916616" y="1044672"/>
                </a:cubicBezTo>
                <a:cubicBezTo>
                  <a:pt x="3918055" y="1045168"/>
                  <a:pt x="3919965" y="1045540"/>
                  <a:pt x="3922346" y="1045788"/>
                </a:cubicBezTo>
                <a:cubicBezTo>
                  <a:pt x="3924728" y="1046036"/>
                  <a:pt x="3927754" y="1046160"/>
                  <a:pt x="3931425" y="1046160"/>
                </a:cubicBezTo>
                <a:cubicBezTo>
                  <a:pt x="3935096" y="1046160"/>
                  <a:pt x="3938122" y="1046036"/>
                  <a:pt x="3940504" y="1045788"/>
                </a:cubicBezTo>
                <a:cubicBezTo>
                  <a:pt x="3942885" y="1045540"/>
                  <a:pt x="3944795" y="1045168"/>
                  <a:pt x="3946233" y="1044672"/>
                </a:cubicBezTo>
                <a:cubicBezTo>
                  <a:pt x="3947672" y="1044176"/>
                  <a:pt x="3948689" y="1043556"/>
                  <a:pt x="3949284" y="1042812"/>
                </a:cubicBezTo>
                <a:cubicBezTo>
                  <a:pt x="3949880" y="1042067"/>
                  <a:pt x="3950177" y="1041199"/>
                  <a:pt x="3950177" y="1040207"/>
                </a:cubicBezTo>
                <a:lnTo>
                  <a:pt x="3950177" y="907750"/>
                </a:lnTo>
                <a:cubicBezTo>
                  <a:pt x="3950177" y="906758"/>
                  <a:pt x="3949880" y="905890"/>
                  <a:pt x="3949284" y="905146"/>
                </a:cubicBezTo>
                <a:cubicBezTo>
                  <a:pt x="3948689" y="904401"/>
                  <a:pt x="3947672" y="903756"/>
                  <a:pt x="3946233" y="903211"/>
                </a:cubicBezTo>
                <a:cubicBezTo>
                  <a:pt x="3944795" y="902665"/>
                  <a:pt x="3942885" y="902243"/>
                  <a:pt x="3940504" y="901946"/>
                </a:cubicBezTo>
                <a:cubicBezTo>
                  <a:pt x="3938122" y="901648"/>
                  <a:pt x="3935096" y="901499"/>
                  <a:pt x="3931425" y="901499"/>
                </a:cubicBezTo>
                <a:close/>
                <a:moveTo>
                  <a:pt x="3474225" y="901499"/>
                </a:moveTo>
                <a:cubicBezTo>
                  <a:pt x="3470554" y="901499"/>
                  <a:pt x="3467528" y="901648"/>
                  <a:pt x="3465146" y="901946"/>
                </a:cubicBezTo>
                <a:cubicBezTo>
                  <a:pt x="3462765" y="902243"/>
                  <a:pt x="3460855" y="902665"/>
                  <a:pt x="3459417" y="903211"/>
                </a:cubicBezTo>
                <a:cubicBezTo>
                  <a:pt x="3457978" y="903756"/>
                  <a:pt x="3456961" y="904401"/>
                  <a:pt x="3456366" y="905146"/>
                </a:cubicBezTo>
                <a:cubicBezTo>
                  <a:pt x="3455770" y="905890"/>
                  <a:pt x="3455473" y="906758"/>
                  <a:pt x="3455473" y="907750"/>
                </a:cubicBezTo>
                <a:lnTo>
                  <a:pt x="3455473" y="1040207"/>
                </a:lnTo>
                <a:cubicBezTo>
                  <a:pt x="3455473" y="1041199"/>
                  <a:pt x="3455770" y="1042067"/>
                  <a:pt x="3456366" y="1042812"/>
                </a:cubicBezTo>
                <a:cubicBezTo>
                  <a:pt x="3456961" y="1043556"/>
                  <a:pt x="3457978" y="1044176"/>
                  <a:pt x="3459417" y="1044672"/>
                </a:cubicBezTo>
                <a:cubicBezTo>
                  <a:pt x="3460855" y="1045168"/>
                  <a:pt x="3462765" y="1045540"/>
                  <a:pt x="3465146" y="1045788"/>
                </a:cubicBezTo>
                <a:cubicBezTo>
                  <a:pt x="3467528" y="1046036"/>
                  <a:pt x="3470554" y="1046160"/>
                  <a:pt x="3474225" y="1046160"/>
                </a:cubicBezTo>
                <a:cubicBezTo>
                  <a:pt x="3477896" y="1046160"/>
                  <a:pt x="3480922" y="1046036"/>
                  <a:pt x="3483303" y="1045788"/>
                </a:cubicBezTo>
                <a:cubicBezTo>
                  <a:pt x="3485685" y="1045540"/>
                  <a:pt x="3487595" y="1045168"/>
                  <a:pt x="3489033" y="1044672"/>
                </a:cubicBezTo>
                <a:cubicBezTo>
                  <a:pt x="3490472" y="1044176"/>
                  <a:pt x="3491489" y="1043556"/>
                  <a:pt x="3492084" y="1042812"/>
                </a:cubicBezTo>
                <a:cubicBezTo>
                  <a:pt x="3492680" y="1042067"/>
                  <a:pt x="3492977" y="1041199"/>
                  <a:pt x="3492977" y="1040207"/>
                </a:cubicBezTo>
                <a:lnTo>
                  <a:pt x="3492977" y="907750"/>
                </a:lnTo>
                <a:cubicBezTo>
                  <a:pt x="3492977" y="906758"/>
                  <a:pt x="3492680" y="905890"/>
                  <a:pt x="3492084" y="905146"/>
                </a:cubicBezTo>
                <a:cubicBezTo>
                  <a:pt x="3491489" y="904401"/>
                  <a:pt x="3490472" y="903756"/>
                  <a:pt x="3489033" y="903211"/>
                </a:cubicBezTo>
                <a:cubicBezTo>
                  <a:pt x="3487595" y="902665"/>
                  <a:pt x="3485685" y="902243"/>
                  <a:pt x="3483303" y="901946"/>
                </a:cubicBezTo>
                <a:cubicBezTo>
                  <a:pt x="3480922" y="901648"/>
                  <a:pt x="3477896" y="901499"/>
                  <a:pt x="3474225" y="901499"/>
                </a:cubicBezTo>
                <a:close/>
                <a:moveTo>
                  <a:pt x="3302775" y="901499"/>
                </a:moveTo>
                <a:cubicBezTo>
                  <a:pt x="3299104" y="901499"/>
                  <a:pt x="3296078" y="901648"/>
                  <a:pt x="3293696" y="901946"/>
                </a:cubicBezTo>
                <a:cubicBezTo>
                  <a:pt x="3291315" y="902243"/>
                  <a:pt x="3289405" y="902665"/>
                  <a:pt x="3287967" y="903211"/>
                </a:cubicBezTo>
                <a:cubicBezTo>
                  <a:pt x="3286528" y="903756"/>
                  <a:pt x="3285511" y="904401"/>
                  <a:pt x="3284916" y="905146"/>
                </a:cubicBezTo>
                <a:cubicBezTo>
                  <a:pt x="3284320" y="905890"/>
                  <a:pt x="3284023" y="906758"/>
                  <a:pt x="3284023" y="907750"/>
                </a:cubicBezTo>
                <a:lnTo>
                  <a:pt x="3284023" y="1040207"/>
                </a:lnTo>
                <a:cubicBezTo>
                  <a:pt x="3284023" y="1041199"/>
                  <a:pt x="3284320" y="1042067"/>
                  <a:pt x="3284916" y="1042812"/>
                </a:cubicBezTo>
                <a:cubicBezTo>
                  <a:pt x="3285511" y="1043556"/>
                  <a:pt x="3286528" y="1044176"/>
                  <a:pt x="3287967" y="1044672"/>
                </a:cubicBezTo>
                <a:cubicBezTo>
                  <a:pt x="3289405" y="1045168"/>
                  <a:pt x="3291315" y="1045540"/>
                  <a:pt x="3293696" y="1045788"/>
                </a:cubicBezTo>
                <a:cubicBezTo>
                  <a:pt x="3296078" y="1046036"/>
                  <a:pt x="3299104" y="1046160"/>
                  <a:pt x="3302775" y="1046160"/>
                </a:cubicBezTo>
                <a:cubicBezTo>
                  <a:pt x="3306446" y="1046160"/>
                  <a:pt x="3309472" y="1046036"/>
                  <a:pt x="3311853" y="1045788"/>
                </a:cubicBezTo>
                <a:cubicBezTo>
                  <a:pt x="3314235" y="1045540"/>
                  <a:pt x="3316145" y="1045168"/>
                  <a:pt x="3317583" y="1044672"/>
                </a:cubicBezTo>
                <a:cubicBezTo>
                  <a:pt x="3319022" y="1044176"/>
                  <a:pt x="3320039" y="1043556"/>
                  <a:pt x="3320634" y="1042812"/>
                </a:cubicBezTo>
                <a:cubicBezTo>
                  <a:pt x="3321230" y="1042067"/>
                  <a:pt x="3321527" y="1041199"/>
                  <a:pt x="3321527" y="1040207"/>
                </a:cubicBezTo>
                <a:lnTo>
                  <a:pt x="3321527" y="907750"/>
                </a:lnTo>
                <a:cubicBezTo>
                  <a:pt x="3321527" y="906758"/>
                  <a:pt x="3321230" y="905890"/>
                  <a:pt x="3320634" y="905146"/>
                </a:cubicBezTo>
                <a:cubicBezTo>
                  <a:pt x="3320039" y="904401"/>
                  <a:pt x="3319022" y="903756"/>
                  <a:pt x="3317583" y="903211"/>
                </a:cubicBezTo>
                <a:cubicBezTo>
                  <a:pt x="3316145" y="902665"/>
                  <a:pt x="3314235" y="902243"/>
                  <a:pt x="3311853" y="901946"/>
                </a:cubicBezTo>
                <a:cubicBezTo>
                  <a:pt x="3309472" y="901648"/>
                  <a:pt x="3306446" y="901499"/>
                  <a:pt x="3302775" y="901499"/>
                </a:cubicBezTo>
                <a:close/>
                <a:moveTo>
                  <a:pt x="5619285" y="899118"/>
                </a:moveTo>
                <a:cubicBezTo>
                  <a:pt x="5609561" y="899118"/>
                  <a:pt x="5600631" y="900656"/>
                  <a:pt x="5592496" y="903732"/>
                </a:cubicBezTo>
                <a:cubicBezTo>
                  <a:pt x="5584360" y="906807"/>
                  <a:pt x="5577315" y="911520"/>
                  <a:pt x="5571362" y="917870"/>
                </a:cubicBezTo>
                <a:cubicBezTo>
                  <a:pt x="5565409" y="924220"/>
                  <a:pt x="5560770" y="932232"/>
                  <a:pt x="5557447" y="941906"/>
                </a:cubicBezTo>
                <a:cubicBezTo>
                  <a:pt x="5554123" y="951580"/>
                  <a:pt x="5552461" y="963064"/>
                  <a:pt x="5552461" y="976360"/>
                </a:cubicBezTo>
                <a:cubicBezTo>
                  <a:pt x="5552461" y="987869"/>
                  <a:pt x="5553825" y="998089"/>
                  <a:pt x="5556554" y="1007018"/>
                </a:cubicBezTo>
                <a:cubicBezTo>
                  <a:pt x="5559282" y="1015948"/>
                  <a:pt x="5563325" y="1023513"/>
                  <a:pt x="5568683" y="1029715"/>
                </a:cubicBezTo>
                <a:cubicBezTo>
                  <a:pt x="5574041" y="1035916"/>
                  <a:pt x="5580664" y="1040604"/>
                  <a:pt x="5588552" y="1043779"/>
                </a:cubicBezTo>
                <a:cubicBezTo>
                  <a:pt x="5596440" y="1046954"/>
                  <a:pt x="5605493" y="1048541"/>
                  <a:pt x="5615713" y="1048541"/>
                </a:cubicBezTo>
                <a:cubicBezTo>
                  <a:pt x="5620277" y="1048541"/>
                  <a:pt x="5624717" y="1048145"/>
                  <a:pt x="5629033" y="1047351"/>
                </a:cubicBezTo>
                <a:cubicBezTo>
                  <a:pt x="5633349" y="1046557"/>
                  <a:pt x="5637343" y="1045515"/>
                  <a:pt x="5641014" y="1044225"/>
                </a:cubicBezTo>
                <a:cubicBezTo>
                  <a:pt x="5644685" y="1042936"/>
                  <a:pt x="5647959" y="1041472"/>
                  <a:pt x="5650836" y="1039835"/>
                </a:cubicBezTo>
                <a:cubicBezTo>
                  <a:pt x="5653714" y="1038198"/>
                  <a:pt x="5655748" y="1036809"/>
                  <a:pt x="5656938" y="1035668"/>
                </a:cubicBezTo>
                <a:cubicBezTo>
                  <a:pt x="5658129" y="1034527"/>
                  <a:pt x="5658898" y="1033584"/>
                  <a:pt x="5659245" y="1032840"/>
                </a:cubicBezTo>
                <a:cubicBezTo>
                  <a:pt x="5659592" y="1032096"/>
                  <a:pt x="5659890" y="1031129"/>
                  <a:pt x="5660138" y="1029938"/>
                </a:cubicBezTo>
                <a:cubicBezTo>
                  <a:pt x="5660386" y="1028747"/>
                  <a:pt x="5660584" y="1027284"/>
                  <a:pt x="5660733" y="1025547"/>
                </a:cubicBezTo>
                <a:cubicBezTo>
                  <a:pt x="5660882" y="1023811"/>
                  <a:pt x="5660957" y="1021653"/>
                  <a:pt x="5660957" y="1019073"/>
                </a:cubicBezTo>
                <a:cubicBezTo>
                  <a:pt x="5660957" y="1015799"/>
                  <a:pt x="5660857" y="1013120"/>
                  <a:pt x="5660659" y="1011037"/>
                </a:cubicBezTo>
                <a:cubicBezTo>
                  <a:pt x="5660460" y="1008953"/>
                  <a:pt x="5660188" y="1007242"/>
                  <a:pt x="5659840" y="1005902"/>
                </a:cubicBezTo>
                <a:cubicBezTo>
                  <a:pt x="5659493" y="1004563"/>
                  <a:pt x="5659022" y="1003645"/>
                  <a:pt x="5658426" y="1003149"/>
                </a:cubicBezTo>
                <a:cubicBezTo>
                  <a:pt x="5657831" y="1002653"/>
                  <a:pt x="5657087" y="1002405"/>
                  <a:pt x="5656194" y="1002405"/>
                </a:cubicBezTo>
                <a:cubicBezTo>
                  <a:pt x="5654904" y="1002405"/>
                  <a:pt x="5653317" y="1003174"/>
                  <a:pt x="5651432" y="1004712"/>
                </a:cubicBezTo>
                <a:cubicBezTo>
                  <a:pt x="5649546" y="1006249"/>
                  <a:pt x="5647215" y="1007961"/>
                  <a:pt x="5644437" y="1009846"/>
                </a:cubicBezTo>
                <a:cubicBezTo>
                  <a:pt x="5641659" y="1011731"/>
                  <a:pt x="5638409" y="1013443"/>
                  <a:pt x="5634688" y="1014981"/>
                </a:cubicBezTo>
                <a:cubicBezTo>
                  <a:pt x="5630968" y="1016519"/>
                  <a:pt x="5626528" y="1017287"/>
                  <a:pt x="5621368" y="1017287"/>
                </a:cubicBezTo>
                <a:cubicBezTo>
                  <a:pt x="5616308" y="1017287"/>
                  <a:pt x="5611868" y="1016370"/>
                  <a:pt x="5608048" y="1014534"/>
                </a:cubicBezTo>
                <a:cubicBezTo>
                  <a:pt x="5604228" y="1012699"/>
                  <a:pt x="5601053" y="1009945"/>
                  <a:pt x="5598523" y="1006274"/>
                </a:cubicBezTo>
                <a:cubicBezTo>
                  <a:pt x="5595993" y="1002603"/>
                  <a:pt x="5594083" y="998039"/>
                  <a:pt x="5592793" y="992582"/>
                </a:cubicBezTo>
                <a:cubicBezTo>
                  <a:pt x="5591503" y="987125"/>
                  <a:pt x="5590858" y="980825"/>
                  <a:pt x="5590858" y="973681"/>
                </a:cubicBezTo>
                <a:cubicBezTo>
                  <a:pt x="5590858" y="959195"/>
                  <a:pt x="5593438" y="948206"/>
                  <a:pt x="5598598" y="940715"/>
                </a:cubicBezTo>
                <a:cubicBezTo>
                  <a:pt x="5603757" y="933224"/>
                  <a:pt x="5611198" y="929479"/>
                  <a:pt x="5620922" y="929479"/>
                </a:cubicBezTo>
                <a:cubicBezTo>
                  <a:pt x="5625883" y="929479"/>
                  <a:pt x="5630149" y="930173"/>
                  <a:pt x="5633721" y="931562"/>
                </a:cubicBezTo>
                <a:cubicBezTo>
                  <a:pt x="5637293" y="932952"/>
                  <a:pt x="5640369" y="934489"/>
                  <a:pt x="5642948" y="936176"/>
                </a:cubicBezTo>
                <a:cubicBezTo>
                  <a:pt x="5645528" y="937863"/>
                  <a:pt x="5647761" y="939401"/>
                  <a:pt x="5649646" y="940790"/>
                </a:cubicBezTo>
                <a:cubicBezTo>
                  <a:pt x="5651531" y="942179"/>
                  <a:pt x="5653317" y="942873"/>
                  <a:pt x="5655003" y="942873"/>
                </a:cubicBezTo>
                <a:cubicBezTo>
                  <a:pt x="5656591" y="942873"/>
                  <a:pt x="5657881" y="941708"/>
                  <a:pt x="5658873" y="939376"/>
                </a:cubicBezTo>
                <a:cubicBezTo>
                  <a:pt x="5659865" y="937044"/>
                  <a:pt x="5660361" y="933001"/>
                  <a:pt x="5660361" y="927246"/>
                </a:cubicBezTo>
                <a:cubicBezTo>
                  <a:pt x="5660361" y="924766"/>
                  <a:pt x="5660287" y="922658"/>
                  <a:pt x="5660138" y="920921"/>
                </a:cubicBezTo>
                <a:cubicBezTo>
                  <a:pt x="5659989" y="919185"/>
                  <a:pt x="5659791" y="917721"/>
                  <a:pt x="5659543" y="916531"/>
                </a:cubicBezTo>
                <a:cubicBezTo>
                  <a:pt x="5659295" y="915340"/>
                  <a:pt x="5658947" y="914373"/>
                  <a:pt x="5658501" y="913629"/>
                </a:cubicBezTo>
                <a:cubicBezTo>
                  <a:pt x="5658054" y="912885"/>
                  <a:pt x="5657286" y="911967"/>
                  <a:pt x="5656194" y="910875"/>
                </a:cubicBezTo>
                <a:cubicBezTo>
                  <a:pt x="5655103" y="909784"/>
                  <a:pt x="5653242" y="908494"/>
                  <a:pt x="5650613" y="907006"/>
                </a:cubicBezTo>
                <a:cubicBezTo>
                  <a:pt x="5647984" y="905518"/>
                  <a:pt x="5645007" y="904178"/>
                  <a:pt x="5641683" y="902987"/>
                </a:cubicBezTo>
                <a:cubicBezTo>
                  <a:pt x="5638359" y="901797"/>
                  <a:pt x="5634787" y="900854"/>
                  <a:pt x="5630968" y="900160"/>
                </a:cubicBezTo>
                <a:cubicBezTo>
                  <a:pt x="5627148" y="899465"/>
                  <a:pt x="5623253" y="899118"/>
                  <a:pt x="5619285" y="899118"/>
                </a:cubicBezTo>
                <a:close/>
                <a:moveTo>
                  <a:pt x="3590460" y="899118"/>
                </a:moveTo>
                <a:cubicBezTo>
                  <a:pt x="3580736" y="899118"/>
                  <a:pt x="3571807" y="900656"/>
                  <a:pt x="3563671" y="903732"/>
                </a:cubicBezTo>
                <a:cubicBezTo>
                  <a:pt x="3555535" y="906807"/>
                  <a:pt x="3548490" y="911520"/>
                  <a:pt x="3542537" y="917870"/>
                </a:cubicBezTo>
                <a:cubicBezTo>
                  <a:pt x="3536584" y="924220"/>
                  <a:pt x="3531945" y="932232"/>
                  <a:pt x="3528622" y="941906"/>
                </a:cubicBezTo>
                <a:cubicBezTo>
                  <a:pt x="3525298" y="951580"/>
                  <a:pt x="3523636" y="963064"/>
                  <a:pt x="3523636" y="976360"/>
                </a:cubicBezTo>
                <a:cubicBezTo>
                  <a:pt x="3523636" y="987869"/>
                  <a:pt x="3525000" y="998089"/>
                  <a:pt x="3527729" y="1007018"/>
                </a:cubicBezTo>
                <a:cubicBezTo>
                  <a:pt x="3530457" y="1015948"/>
                  <a:pt x="3534500" y="1023513"/>
                  <a:pt x="3539858" y="1029715"/>
                </a:cubicBezTo>
                <a:cubicBezTo>
                  <a:pt x="3545216" y="1035916"/>
                  <a:pt x="3551839" y="1040604"/>
                  <a:pt x="3559727" y="1043779"/>
                </a:cubicBezTo>
                <a:cubicBezTo>
                  <a:pt x="3567615" y="1046954"/>
                  <a:pt x="3576668" y="1048541"/>
                  <a:pt x="3586888" y="1048541"/>
                </a:cubicBezTo>
                <a:cubicBezTo>
                  <a:pt x="3591452" y="1048541"/>
                  <a:pt x="3595892" y="1048145"/>
                  <a:pt x="3600208" y="1047351"/>
                </a:cubicBezTo>
                <a:cubicBezTo>
                  <a:pt x="3604524" y="1046557"/>
                  <a:pt x="3608517" y="1045515"/>
                  <a:pt x="3612189" y="1044225"/>
                </a:cubicBezTo>
                <a:cubicBezTo>
                  <a:pt x="3615860" y="1042936"/>
                  <a:pt x="3619134" y="1041472"/>
                  <a:pt x="3622011" y="1039835"/>
                </a:cubicBezTo>
                <a:cubicBezTo>
                  <a:pt x="3624889" y="1038198"/>
                  <a:pt x="3626923" y="1036809"/>
                  <a:pt x="3628113" y="1035668"/>
                </a:cubicBezTo>
                <a:cubicBezTo>
                  <a:pt x="3629304" y="1034527"/>
                  <a:pt x="3630073" y="1033584"/>
                  <a:pt x="3630420" y="1032840"/>
                </a:cubicBezTo>
                <a:cubicBezTo>
                  <a:pt x="3630767" y="1032096"/>
                  <a:pt x="3631065" y="1031129"/>
                  <a:pt x="3631313" y="1029938"/>
                </a:cubicBezTo>
                <a:cubicBezTo>
                  <a:pt x="3631561" y="1028747"/>
                  <a:pt x="3631760" y="1027284"/>
                  <a:pt x="3631908" y="1025547"/>
                </a:cubicBezTo>
                <a:cubicBezTo>
                  <a:pt x="3632057" y="1023811"/>
                  <a:pt x="3632132" y="1021653"/>
                  <a:pt x="3632132" y="1019073"/>
                </a:cubicBezTo>
                <a:cubicBezTo>
                  <a:pt x="3632132" y="1015799"/>
                  <a:pt x="3632032" y="1013120"/>
                  <a:pt x="3631834" y="1011037"/>
                </a:cubicBezTo>
                <a:cubicBezTo>
                  <a:pt x="3631636" y="1008953"/>
                  <a:pt x="3631363" y="1007242"/>
                  <a:pt x="3631015" y="1005902"/>
                </a:cubicBezTo>
                <a:cubicBezTo>
                  <a:pt x="3630668" y="1004563"/>
                  <a:pt x="3630197" y="1003645"/>
                  <a:pt x="3629601" y="1003149"/>
                </a:cubicBezTo>
                <a:cubicBezTo>
                  <a:pt x="3629006" y="1002653"/>
                  <a:pt x="3628262" y="1002405"/>
                  <a:pt x="3627369" y="1002405"/>
                </a:cubicBezTo>
                <a:cubicBezTo>
                  <a:pt x="3626079" y="1002405"/>
                  <a:pt x="3624492" y="1003174"/>
                  <a:pt x="3622607" y="1004712"/>
                </a:cubicBezTo>
                <a:cubicBezTo>
                  <a:pt x="3620721" y="1006249"/>
                  <a:pt x="3618390" y="1007961"/>
                  <a:pt x="3615612" y="1009846"/>
                </a:cubicBezTo>
                <a:cubicBezTo>
                  <a:pt x="3612833" y="1011731"/>
                  <a:pt x="3609584" y="1013443"/>
                  <a:pt x="3605864" y="1014981"/>
                </a:cubicBezTo>
                <a:cubicBezTo>
                  <a:pt x="3602143" y="1016519"/>
                  <a:pt x="3597703" y="1017287"/>
                  <a:pt x="3592543" y="1017287"/>
                </a:cubicBezTo>
                <a:cubicBezTo>
                  <a:pt x="3587483" y="1017287"/>
                  <a:pt x="3583043" y="1016370"/>
                  <a:pt x="3579223" y="1014534"/>
                </a:cubicBezTo>
                <a:cubicBezTo>
                  <a:pt x="3575403" y="1012699"/>
                  <a:pt x="3572228" y="1009945"/>
                  <a:pt x="3569698" y="1006274"/>
                </a:cubicBezTo>
                <a:cubicBezTo>
                  <a:pt x="3567168" y="1002603"/>
                  <a:pt x="3565258" y="998039"/>
                  <a:pt x="3563968" y="992582"/>
                </a:cubicBezTo>
                <a:cubicBezTo>
                  <a:pt x="3562678" y="987125"/>
                  <a:pt x="3562034" y="980825"/>
                  <a:pt x="3562034" y="973681"/>
                </a:cubicBezTo>
                <a:cubicBezTo>
                  <a:pt x="3562034" y="959195"/>
                  <a:pt x="3564613" y="948206"/>
                  <a:pt x="3569773" y="940715"/>
                </a:cubicBezTo>
                <a:cubicBezTo>
                  <a:pt x="3574932" y="933224"/>
                  <a:pt x="3582373" y="929479"/>
                  <a:pt x="3592097" y="929479"/>
                </a:cubicBezTo>
                <a:cubicBezTo>
                  <a:pt x="3597058" y="929479"/>
                  <a:pt x="3601324" y="930173"/>
                  <a:pt x="3604896" y="931562"/>
                </a:cubicBezTo>
                <a:cubicBezTo>
                  <a:pt x="3608468" y="932952"/>
                  <a:pt x="3611544" y="934489"/>
                  <a:pt x="3614124" y="936176"/>
                </a:cubicBezTo>
                <a:cubicBezTo>
                  <a:pt x="3616703" y="937863"/>
                  <a:pt x="3618935" y="939401"/>
                  <a:pt x="3620821" y="940790"/>
                </a:cubicBezTo>
                <a:cubicBezTo>
                  <a:pt x="3622706" y="942179"/>
                  <a:pt x="3624492" y="942873"/>
                  <a:pt x="3626179" y="942873"/>
                </a:cubicBezTo>
                <a:cubicBezTo>
                  <a:pt x="3627766" y="942873"/>
                  <a:pt x="3629056" y="941708"/>
                  <a:pt x="3630048" y="939376"/>
                </a:cubicBezTo>
                <a:cubicBezTo>
                  <a:pt x="3631040" y="937044"/>
                  <a:pt x="3631536" y="933001"/>
                  <a:pt x="3631536" y="927246"/>
                </a:cubicBezTo>
                <a:cubicBezTo>
                  <a:pt x="3631536" y="924766"/>
                  <a:pt x="3631462" y="922658"/>
                  <a:pt x="3631313" y="920921"/>
                </a:cubicBezTo>
                <a:cubicBezTo>
                  <a:pt x="3631164" y="919185"/>
                  <a:pt x="3630966" y="917721"/>
                  <a:pt x="3630718" y="916531"/>
                </a:cubicBezTo>
                <a:cubicBezTo>
                  <a:pt x="3630470" y="915340"/>
                  <a:pt x="3630122" y="914373"/>
                  <a:pt x="3629676" y="913629"/>
                </a:cubicBezTo>
                <a:cubicBezTo>
                  <a:pt x="3629229" y="912885"/>
                  <a:pt x="3628460" y="911967"/>
                  <a:pt x="3627369" y="910875"/>
                </a:cubicBezTo>
                <a:cubicBezTo>
                  <a:pt x="3626278" y="909784"/>
                  <a:pt x="3624418" y="908494"/>
                  <a:pt x="3621788" y="907006"/>
                </a:cubicBezTo>
                <a:cubicBezTo>
                  <a:pt x="3619159" y="905518"/>
                  <a:pt x="3616182" y="904178"/>
                  <a:pt x="3612858" y="902987"/>
                </a:cubicBezTo>
                <a:cubicBezTo>
                  <a:pt x="3609535" y="901797"/>
                  <a:pt x="3605963" y="900854"/>
                  <a:pt x="3602143" y="900160"/>
                </a:cubicBezTo>
                <a:cubicBezTo>
                  <a:pt x="3598323" y="899465"/>
                  <a:pt x="3594428" y="899118"/>
                  <a:pt x="3590460" y="899118"/>
                </a:cubicBezTo>
                <a:close/>
                <a:moveTo>
                  <a:pt x="2742735" y="899118"/>
                </a:moveTo>
                <a:cubicBezTo>
                  <a:pt x="2733011" y="899118"/>
                  <a:pt x="2724082" y="900656"/>
                  <a:pt x="2715946" y="903732"/>
                </a:cubicBezTo>
                <a:cubicBezTo>
                  <a:pt x="2707810" y="906807"/>
                  <a:pt x="2700765" y="911520"/>
                  <a:pt x="2694812" y="917870"/>
                </a:cubicBezTo>
                <a:cubicBezTo>
                  <a:pt x="2688859" y="924220"/>
                  <a:pt x="2684220" y="932232"/>
                  <a:pt x="2680897" y="941906"/>
                </a:cubicBezTo>
                <a:cubicBezTo>
                  <a:pt x="2677573" y="951580"/>
                  <a:pt x="2675911" y="963064"/>
                  <a:pt x="2675911" y="976360"/>
                </a:cubicBezTo>
                <a:cubicBezTo>
                  <a:pt x="2675911" y="987869"/>
                  <a:pt x="2677275" y="998089"/>
                  <a:pt x="2680004" y="1007018"/>
                </a:cubicBezTo>
                <a:cubicBezTo>
                  <a:pt x="2682732" y="1015948"/>
                  <a:pt x="2686775" y="1023513"/>
                  <a:pt x="2692133" y="1029715"/>
                </a:cubicBezTo>
                <a:cubicBezTo>
                  <a:pt x="2697491" y="1035916"/>
                  <a:pt x="2704114" y="1040604"/>
                  <a:pt x="2712002" y="1043779"/>
                </a:cubicBezTo>
                <a:cubicBezTo>
                  <a:pt x="2719890" y="1046954"/>
                  <a:pt x="2728943" y="1048541"/>
                  <a:pt x="2739163" y="1048541"/>
                </a:cubicBezTo>
                <a:cubicBezTo>
                  <a:pt x="2743727" y="1048541"/>
                  <a:pt x="2748167" y="1048145"/>
                  <a:pt x="2752483" y="1047351"/>
                </a:cubicBezTo>
                <a:cubicBezTo>
                  <a:pt x="2756799" y="1046557"/>
                  <a:pt x="2760792" y="1045515"/>
                  <a:pt x="2764464" y="1044225"/>
                </a:cubicBezTo>
                <a:cubicBezTo>
                  <a:pt x="2768135" y="1042936"/>
                  <a:pt x="2771409" y="1041472"/>
                  <a:pt x="2774286" y="1039835"/>
                </a:cubicBezTo>
                <a:cubicBezTo>
                  <a:pt x="2777164" y="1038198"/>
                  <a:pt x="2779198" y="1036809"/>
                  <a:pt x="2780388" y="1035668"/>
                </a:cubicBezTo>
                <a:cubicBezTo>
                  <a:pt x="2781579" y="1034527"/>
                  <a:pt x="2782348" y="1033584"/>
                  <a:pt x="2782695" y="1032840"/>
                </a:cubicBezTo>
                <a:cubicBezTo>
                  <a:pt x="2783042" y="1032096"/>
                  <a:pt x="2783340" y="1031129"/>
                  <a:pt x="2783588" y="1029938"/>
                </a:cubicBezTo>
                <a:cubicBezTo>
                  <a:pt x="2783836" y="1028747"/>
                  <a:pt x="2784035" y="1027284"/>
                  <a:pt x="2784183" y="1025547"/>
                </a:cubicBezTo>
                <a:cubicBezTo>
                  <a:pt x="2784332" y="1023811"/>
                  <a:pt x="2784407" y="1021653"/>
                  <a:pt x="2784407" y="1019073"/>
                </a:cubicBezTo>
                <a:cubicBezTo>
                  <a:pt x="2784407" y="1015799"/>
                  <a:pt x="2784307" y="1013120"/>
                  <a:pt x="2784109" y="1011037"/>
                </a:cubicBezTo>
                <a:cubicBezTo>
                  <a:pt x="2783910" y="1008953"/>
                  <a:pt x="2783638" y="1007242"/>
                  <a:pt x="2783290" y="1005902"/>
                </a:cubicBezTo>
                <a:cubicBezTo>
                  <a:pt x="2782943" y="1004563"/>
                  <a:pt x="2782472" y="1003645"/>
                  <a:pt x="2781876" y="1003149"/>
                </a:cubicBezTo>
                <a:cubicBezTo>
                  <a:pt x="2781281" y="1002653"/>
                  <a:pt x="2780537" y="1002405"/>
                  <a:pt x="2779644" y="1002405"/>
                </a:cubicBezTo>
                <a:cubicBezTo>
                  <a:pt x="2778354" y="1002405"/>
                  <a:pt x="2776767" y="1003174"/>
                  <a:pt x="2774882" y="1004712"/>
                </a:cubicBezTo>
                <a:cubicBezTo>
                  <a:pt x="2772996" y="1006249"/>
                  <a:pt x="2770665" y="1007961"/>
                  <a:pt x="2767887" y="1009846"/>
                </a:cubicBezTo>
                <a:cubicBezTo>
                  <a:pt x="2765109" y="1011731"/>
                  <a:pt x="2761859" y="1013443"/>
                  <a:pt x="2758138" y="1014981"/>
                </a:cubicBezTo>
                <a:cubicBezTo>
                  <a:pt x="2754418" y="1016519"/>
                  <a:pt x="2749978" y="1017287"/>
                  <a:pt x="2744818" y="1017287"/>
                </a:cubicBezTo>
                <a:cubicBezTo>
                  <a:pt x="2739758" y="1017287"/>
                  <a:pt x="2735318" y="1016370"/>
                  <a:pt x="2731498" y="1014534"/>
                </a:cubicBezTo>
                <a:cubicBezTo>
                  <a:pt x="2727678" y="1012699"/>
                  <a:pt x="2724503" y="1009945"/>
                  <a:pt x="2721973" y="1006274"/>
                </a:cubicBezTo>
                <a:cubicBezTo>
                  <a:pt x="2719443" y="1002603"/>
                  <a:pt x="2717533" y="998039"/>
                  <a:pt x="2716243" y="992582"/>
                </a:cubicBezTo>
                <a:cubicBezTo>
                  <a:pt x="2714954" y="987125"/>
                  <a:pt x="2714309" y="980825"/>
                  <a:pt x="2714309" y="973681"/>
                </a:cubicBezTo>
                <a:cubicBezTo>
                  <a:pt x="2714309" y="959195"/>
                  <a:pt x="2716888" y="948206"/>
                  <a:pt x="2722048" y="940715"/>
                </a:cubicBezTo>
                <a:cubicBezTo>
                  <a:pt x="2727207" y="933224"/>
                  <a:pt x="2734648" y="929479"/>
                  <a:pt x="2744372" y="929479"/>
                </a:cubicBezTo>
                <a:cubicBezTo>
                  <a:pt x="2749333" y="929479"/>
                  <a:pt x="2753599" y="930173"/>
                  <a:pt x="2757171" y="931562"/>
                </a:cubicBezTo>
                <a:cubicBezTo>
                  <a:pt x="2760743" y="932952"/>
                  <a:pt x="2763819" y="934489"/>
                  <a:pt x="2766398" y="936176"/>
                </a:cubicBezTo>
                <a:cubicBezTo>
                  <a:pt x="2768978" y="937863"/>
                  <a:pt x="2771211" y="939401"/>
                  <a:pt x="2773096" y="940790"/>
                </a:cubicBezTo>
                <a:cubicBezTo>
                  <a:pt x="2774981" y="942179"/>
                  <a:pt x="2776767" y="942873"/>
                  <a:pt x="2778453" y="942873"/>
                </a:cubicBezTo>
                <a:cubicBezTo>
                  <a:pt x="2780041" y="942873"/>
                  <a:pt x="2781331" y="941708"/>
                  <a:pt x="2782323" y="939376"/>
                </a:cubicBezTo>
                <a:cubicBezTo>
                  <a:pt x="2783315" y="937044"/>
                  <a:pt x="2783811" y="933001"/>
                  <a:pt x="2783811" y="927246"/>
                </a:cubicBezTo>
                <a:cubicBezTo>
                  <a:pt x="2783811" y="924766"/>
                  <a:pt x="2783737" y="922658"/>
                  <a:pt x="2783588" y="920921"/>
                </a:cubicBezTo>
                <a:cubicBezTo>
                  <a:pt x="2783439" y="919185"/>
                  <a:pt x="2783241" y="917721"/>
                  <a:pt x="2782993" y="916531"/>
                </a:cubicBezTo>
                <a:cubicBezTo>
                  <a:pt x="2782745" y="915340"/>
                  <a:pt x="2782397" y="914373"/>
                  <a:pt x="2781951" y="913629"/>
                </a:cubicBezTo>
                <a:cubicBezTo>
                  <a:pt x="2781504" y="912885"/>
                  <a:pt x="2780736" y="911967"/>
                  <a:pt x="2779644" y="910875"/>
                </a:cubicBezTo>
                <a:cubicBezTo>
                  <a:pt x="2778553" y="909784"/>
                  <a:pt x="2776692" y="908494"/>
                  <a:pt x="2774063" y="907006"/>
                </a:cubicBezTo>
                <a:cubicBezTo>
                  <a:pt x="2771434" y="905518"/>
                  <a:pt x="2768457" y="904178"/>
                  <a:pt x="2765133" y="902987"/>
                </a:cubicBezTo>
                <a:cubicBezTo>
                  <a:pt x="2761810" y="901797"/>
                  <a:pt x="2758238" y="900854"/>
                  <a:pt x="2754418" y="900160"/>
                </a:cubicBezTo>
                <a:cubicBezTo>
                  <a:pt x="2750598" y="899465"/>
                  <a:pt x="2746704" y="899118"/>
                  <a:pt x="2742735" y="899118"/>
                </a:cubicBezTo>
                <a:close/>
                <a:moveTo>
                  <a:pt x="5883603" y="898969"/>
                </a:moveTo>
                <a:cubicBezTo>
                  <a:pt x="5875269" y="898969"/>
                  <a:pt x="5867753" y="900011"/>
                  <a:pt x="5861056" y="902095"/>
                </a:cubicBezTo>
                <a:cubicBezTo>
                  <a:pt x="5854359" y="904178"/>
                  <a:pt x="5848678" y="907105"/>
                  <a:pt x="5844015" y="910875"/>
                </a:cubicBezTo>
                <a:cubicBezTo>
                  <a:pt x="5839352" y="914646"/>
                  <a:pt x="5835780" y="919185"/>
                  <a:pt x="5833299" y="924493"/>
                </a:cubicBezTo>
                <a:cubicBezTo>
                  <a:pt x="5830819" y="929801"/>
                  <a:pt x="5829579" y="935630"/>
                  <a:pt x="5829579" y="941980"/>
                </a:cubicBezTo>
                <a:cubicBezTo>
                  <a:pt x="5829579" y="948231"/>
                  <a:pt x="5830496" y="953589"/>
                  <a:pt x="5832332" y="958054"/>
                </a:cubicBezTo>
                <a:cubicBezTo>
                  <a:pt x="5834168" y="962519"/>
                  <a:pt x="5836598" y="966339"/>
                  <a:pt x="5839625" y="969514"/>
                </a:cubicBezTo>
                <a:cubicBezTo>
                  <a:pt x="5842651" y="972689"/>
                  <a:pt x="5846074" y="975368"/>
                  <a:pt x="5849894" y="977550"/>
                </a:cubicBezTo>
                <a:cubicBezTo>
                  <a:pt x="5853714" y="979733"/>
                  <a:pt x="5857633" y="981668"/>
                  <a:pt x="5861651" y="983355"/>
                </a:cubicBezTo>
                <a:cubicBezTo>
                  <a:pt x="5865670" y="985041"/>
                  <a:pt x="5869589" y="986579"/>
                  <a:pt x="5873409" y="987968"/>
                </a:cubicBezTo>
                <a:cubicBezTo>
                  <a:pt x="5877228" y="989357"/>
                  <a:pt x="5880652" y="990846"/>
                  <a:pt x="5883678" y="992433"/>
                </a:cubicBezTo>
                <a:cubicBezTo>
                  <a:pt x="5886704" y="994021"/>
                  <a:pt x="5889135" y="995881"/>
                  <a:pt x="5890970" y="998014"/>
                </a:cubicBezTo>
                <a:cubicBezTo>
                  <a:pt x="5892806" y="1000147"/>
                  <a:pt x="5893724" y="1002702"/>
                  <a:pt x="5893724" y="1005679"/>
                </a:cubicBezTo>
                <a:cubicBezTo>
                  <a:pt x="5893724" y="1008259"/>
                  <a:pt x="5893228" y="1010541"/>
                  <a:pt x="5892235" y="1012525"/>
                </a:cubicBezTo>
                <a:cubicBezTo>
                  <a:pt x="5891243" y="1014509"/>
                  <a:pt x="5889780" y="1016146"/>
                  <a:pt x="5887845" y="1017436"/>
                </a:cubicBezTo>
                <a:cubicBezTo>
                  <a:pt x="5885910" y="1018726"/>
                  <a:pt x="5883628" y="1019718"/>
                  <a:pt x="5880999" y="1020413"/>
                </a:cubicBezTo>
                <a:cubicBezTo>
                  <a:pt x="5878370" y="1021107"/>
                  <a:pt x="5875368" y="1021455"/>
                  <a:pt x="5871995" y="1021455"/>
                </a:cubicBezTo>
                <a:cubicBezTo>
                  <a:pt x="5866637" y="1021455"/>
                  <a:pt x="5861850" y="1020810"/>
                  <a:pt x="5857633" y="1019520"/>
                </a:cubicBezTo>
                <a:cubicBezTo>
                  <a:pt x="5853416" y="1018230"/>
                  <a:pt x="5849720" y="1016841"/>
                  <a:pt x="5846545" y="1015353"/>
                </a:cubicBezTo>
                <a:cubicBezTo>
                  <a:pt x="5843370" y="1013864"/>
                  <a:pt x="5840716" y="1012500"/>
                  <a:pt x="5838583" y="1011260"/>
                </a:cubicBezTo>
                <a:cubicBezTo>
                  <a:pt x="5836450" y="1010020"/>
                  <a:pt x="5834837" y="1009400"/>
                  <a:pt x="5833746" y="1009400"/>
                </a:cubicBezTo>
                <a:cubicBezTo>
                  <a:pt x="5832853" y="1009400"/>
                  <a:pt x="5832109" y="1009573"/>
                  <a:pt x="5831514" y="1009921"/>
                </a:cubicBezTo>
                <a:cubicBezTo>
                  <a:pt x="5830918" y="1010268"/>
                  <a:pt x="5830422" y="1010962"/>
                  <a:pt x="5830025" y="1012004"/>
                </a:cubicBezTo>
                <a:cubicBezTo>
                  <a:pt x="5829628" y="1013046"/>
                  <a:pt x="5829331" y="1014435"/>
                  <a:pt x="5829132" y="1016171"/>
                </a:cubicBezTo>
                <a:cubicBezTo>
                  <a:pt x="5828934" y="1017908"/>
                  <a:pt x="5828835" y="1020214"/>
                  <a:pt x="5828835" y="1023092"/>
                </a:cubicBezTo>
                <a:cubicBezTo>
                  <a:pt x="5828835" y="1027457"/>
                  <a:pt x="5829132" y="1030756"/>
                  <a:pt x="5829728" y="1032989"/>
                </a:cubicBezTo>
                <a:cubicBezTo>
                  <a:pt x="5830323" y="1035221"/>
                  <a:pt x="5831166" y="1036858"/>
                  <a:pt x="5832258" y="1037900"/>
                </a:cubicBezTo>
                <a:cubicBezTo>
                  <a:pt x="5833349" y="1038942"/>
                  <a:pt x="5835085" y="1040058"/>
                  <a:pt x="5837467" y="1041249"/>
                </a:cubicBezTo>
                <a:cubicBezTo>
                  <a:pt x="5839848" y="1042439"/>
                  <a:pt x="5842824" y="1043605"/>
                  <a:pt x="5846396" y="1044746"/>
                </a:cubicBezTo>
                <a:cubicBezTo>
                  <a:pt x="5849968" y="1045887"/>
                  <a:pt x="5854011" y="1046830"/>
                  <a:pt x="5858526" y="1047574"/>
                </a:cubicBezTo>
                <a:cubicBezTo>
                  <a:pt x="5863040" y="1048318"/>
                  <a:pt x="5867778" y="1048690"/>
                  <a:pt x="5872739" y="1048690"/>
                </a:cubicBezTo>
                <a:cubicBezTo>
                  <a:pt x="5880974" y="1048690"/>
                  <a:pt x="5888614" y="1047723"/>
                  <a:pt x="5895658" y="1045788"/>
                </a:cubicBezTo>
                <a:cubicBezTo>
                  <a:pt x="5902703" y="1043853"/>
                  <a:pt x="5908805" y="1040951"/>
                  <a:pt x="5913964" y="1037082"/>
                </a:cubicBezTo>
                <a:cubicBezTo>
                  <a:pt x="5919124" y="1033212"/>
                  <a:pt x="5923117" y="1028400"/>
                  <a:pt x="5925945" y="1022645"/>
                </a:cubicBezTo>
                <a:cubicBezTo>
                  <a:pt x="5928773" y="1016891"/>
                  <a:pt x="5930187" y="1010243"/>
                  <a:pt x="5930187" y="1002702"/>
                </a:cubicBezTo>
                <a:cubicBezTo>
                  <a:pt x="5930187" y="996650"/>
                  <a:pt x="5929244" y="991416"/>
                  <a:pt x="5927359" y="987001"/>
                </a:cubicBezTo>
                <a:cubicBezTo>
                  <a:pt x="5925474" y="982586"/>
                  <a:pt x="5922993" y="978791"/>
                  <a:pt x="5919917" y="975616"/>
                </a:cubicBezTo>
                <a:cubicBezTo>
                  <a:pt x="5916842" y="972441"/>
                  <a:pt x="5913344" y="969762"/>
                  <a:pt x="5909425" y="967579"/>
                </a:cubicBezTo>
                <a:cubicBezTo>
                  <a:pt x="5905506" y="965396"/>
                  <a:pt x="5901537" y="963486"/>
                  <a:pt x="5897519" y="961849"/>
                </a:cubicBezTo>
                <a:cubicBezTo>
                  <a:pt x="5893500" y="960212"/>
                  <a:pt x="5889532" y="958699"/>
                  <a:pt x="5885613" y="957310"/>
                </a:cubicBezTo>
                <a:cubicBezTo>
                  <a:pt x="5881693" y="955921"/>
                  <a:pt x="5878196" y="954432"/>
                  <a:pt x="5875120" y="952845"/>
                </a:cubicBezTo>
                <a:cubicBezTo>
                  <a:pt x="5872044" y="951257"/>
                  <a:pt x="5869564" y="949422"/>
                  <a:pt x="5867679" y="947338"/>
                </a:cubicBezTo>
                <a:cubicBezTo>
                  <a:pt x="5865794" y="945255"/>
                  <a:pt x="5864851" y="942675"/>
                  <a:pt x="5864851" y="939599"/>
                </a:cubicBezTo>
                <a:cubicBezTo>
                  <a:pt x="5864851" y="937615"/>
                  <a:pt x="5865248" y="935754"/>
                  <a:pt x="5866042" y="934018"/>
                </a:cubicBezTo>
                <a:cubicBezTo>
                  <a:pt x="5866836" y="932282"/>
                  <a:pt x="5868026" y="930769"/>
                  <a:pt x="5869614" y="929479"/>
                </a:cubicBezTo>
                <a:cubicBezTo>
                  <a:pt x="5871201" y="928189"/>
                  <a:pt x="5873235" y="927197"/>
                  <a:pt x="5875715" y="926502"/>
                </a:cubicBezTo>
                <a:cubicBezTo>
                  <a:pt x="5878196" y="925808"/>
                  <a:pt x="5881123" y="925461"/>
                  <a:pt x="5884496" y="925461"/>
                </a:cubicBezTo>
                <a:cubicBezTo>
                  <a:pt x="5889259" y="925461"/>
                  <a:pt x="5893500" y="925981"/>
                  <a:pt x="5897221" y="927023"/>
                </a:cubicBezTo>
                <a:cubicBezTo>
                  <a:pt x="5900942" y="928065"/>
                  <a:pt x="5904216" y="929181"/>
                  <a:pt x="5907044" y="930372"/>
                </a:cubicBezTo>
                <a:cubicBezTo>
                  <a:pt x="5909872" y="931562"/>
                  <a:pt x="5912228" y="932679"/>
                  <a:pt x="5914113" y="933721"/>
                </a:cubicBezTo>
                <a:cubicBezTo>
                  <a:pt x="5915998" y="934762"/>
                  <a:pt x="5917387" y="935283"/>
                  <a:pt x="5918280" y="935283"/>
                </a:cubicBezTo>
                <a:cubicBezTo>
                  <a:pt x="5919074" y="935283"/>
                  <a:pt x="5919769" y="935110"/>
                  <a:pt x="5920364" y="934762"/>
                </a:cubicBezTo>
                <a:cubicBezTo>
                  <a:pt x="5920959" y="934415"/>
                  <a:pt x="5921430" y="933745"/>
                  <a:pt x="5921778" y="932753"/>
                </a:cubicBezTo>
                <a:cubicBezTo>
                  <a:pt x="5922125" y="931761"/>
                  <a:pt x="5922373" y="930421"/>
                  <a:pt x="5922522" y="928735"/>
                </a:cubicBezTo>
                <a:cubicBezTo>
                  <a:pt x="5922671" y="927048"/>
                  <a:pt x="5922745" y="924865"/>
                  <a:pt x="5922745" y="922186"/>
                </a:cubicBezTo>
                <a:cubicBezTo>
                  <a:pt x="5922745" y="919904"/>
                  <a:pt x="5922671" y="917994"/>
                  <a:pt x="5922522" y="916456"/>
                </a:cubicBezTo>
                <a:cubicBezTo>
                  <a:pt x="5922373" y="914919"/>
                  <a:pt x="5922200" y="913629"/>
                  <a:pt x="5922001" y="912587"/>
                </a:cubicBezTo>
                <a:cubicBezTo>
                  <a:pt x="5921803" y="911545"/>
                  <a:pt x="5921505" y="910652"/>
                  <a:pt x="5921108" y="909908"/>
                </a:cubicBezTo>
                <a:cubicBezTo>
                  <a:pt x="5920711" y="909164"/>
                  <a:pt x="5920042" y="908420"/>
                  <a:pt x="5919099" y="907676"/>
                </a:cubicBezTo>
                <a:cubicBezTo>
                  <a:pt x="5918156" y="906931"/>
                  <a:pt x="5916594" y="906038"/>
                  <a:pt x="5914411" y="904997"/>
                </a:cubicBezTo>
                <a:cubicBezTo>
                  <a:pt x="5912228" y="903955"/>
                  <a:pt x="5909549" y="902987"/>
                  <a:pt x="5906374" y="902095"/>
                </a:cubicBezTo>
                <a:cubicBezTo>
                  <a:pt x="5903199" y="901202"/>
                  <a:pt x="5899652" y="900457"/>
                  <a:pt x="5895733" y="899862"/>
                </a:cubicBezTo>
                <a:cubicBezTo>
                  <a:pt x="5891814" y="899267"/>
                  <a:pt x="5887771" y="898969"/>
                  <a:pt x="5883603" y="898969"/>
                </a:cubicBezTo>
                <a:close/>
                <a:moveTo>
                  <a:pt x="5744300" y="898969"/>
                </a:moveTo>
                <a:cubicBezTo>
                  <a:pt x="5733783" y="898969"/>
                  <a:pt x="5724333" y="900705"/>
                  <a:pt x="5715949" y="904178"/>
                </a:cubicBezTo>
                <a:cubicBezTo>
                  <a:pt x="5707564" y="907651"/>
                  <a:pt x="5700446" y="912686"/>
                  <a:pt x="5694592" y="919284"/>
                </a:cubicBezTo>
                <a:cubicBezTo>
                  <a:pt x="5688738" y="925882"/>
                  <a:pt x="5684273" y="933919"/>
                  <a:pt x="5681197" y="943394"/>
                </a:cubicBezTo>
                <a:cubicBezTo>
                  <a:pt x="5678121" y="952870"/>
                  <a:pt x="5676583" y="963511"/>
                  <a:pt x="5676583" y="975318"/>
                </a:cubicBezTo>
                <a:cubicBezTo>
                  <a:pt x="5676583" y="987720"/>
                  <a:pt x="5678047" y="998535"/>
                  <a:pt x="5680974" y="1007762"/>
                </a:cubicBezTo>
                <a:cubicBezTo>
                  <a:pt x="5683901" y="1016990"/>
                  <a:pt x="5688341" y="1024630"/>
                  <a:pt x="5694294" y="1030682"/>
                </a:cubicBezTo>
                <a:cubicBezTo>
                  <a:pt x="5700247" y="1036734"/>
                  <a:pt x="5707664" y="1041249"/>
                  <a:pt x="5716544" y="1044225"/>
                </a:cubicBezTo>
                <a:cubicBezTo>
                  <a:pt x="5725424" y="1047202"/>
                  <a:pt x="5735767" y="1048690"/>
                  <a:pt x="5747574" y="1048690"/>
                </a:cubicBezTo>
                <a:cubicBezTo>
                  <a:pt x="5754123" y="1048690"/>
                  <a:pt x="5760275" y="1048269"/>
                  <a:pt x="5766029" y="1047425"/>
                </a:cubicBezTo>
                <a:cubicBezTo>
                  <a:pt x="5771784" y="1046582"/>
                  <a:pt x="5776894" y="1045590"/>
                  <a:pt x="5781358" y="1044449"/>
                </a:cubicBezTo>
                <a:cubicBezTo>
                  <a:pt x="5785823" y="1043308"/>
                  <a:pt x="5789494" y="1042142"/>
                  <a:pt x="5792372" y="1040951"/>
                </a:cubicBezTo>
                <a:cubicBezTo>
                  <a:pt x="5795249" y="1039761"/>
                  <a:pt x="5797010" y="1038818"/>
                  <a:pt x="5797655" y="1038123"/>
                </a:cubicBezTo>
                <a:cubicBezTo>
                  <a:pt x="5798300" y="1037429"/>
                  <a:pt x="5798821" y="1036710"/>
                  <a:pt x="5799218" y="1035965"/>
                </a:cubicBezTo>
                <a:cubicBezTo>
                  <a:pt x="5799615" y="1035221"/>
                  <a:pt x="5799912" y="1034303"/>
                  <a:pt x="5800111" y="1033212"/>
                </a:cubicBezTo>
                <a:cubicBezTo>
                  <a:pt x="5800309" y="1032121"/>
                  <a:pt x="5800458" y="1030806"/>
                  <a:pt x="5800557" y="1029268"/>
                </a:cubicBezTo>
                <a:cubicBezTo>
                  <a:pt x="5800656" y="1027730"/>
                  <a:pt x="5800706" y="1025870"/>
                  <a:pt x="5800706" y="1023687"/>
                </a:cubicBezTo>
                <a:cubicBezTo>
                  <a:pt x="5800706" y="1021207"/>
                  <a:pt x="5800632" y="1019148"/>
                  <a:pt x="5800483" y="1017511"/>
                </a:cubicBezTo>
                <a:cubicBezTo>
                  <a:pt x="5800334" y="1015874"/>
                  <a:pt x="5800061" y="1014609"/>
                  <a:pt x="5799664" y="1013716"/>
                </a:cubicBezTo>
                <a:cubicBezTo>
                  <a:pt x="5799268" y="1012823"/>
                  <a:pt x="5798771" y="1012202"/>
                  <a:pt x="5798176" y="1011855"/>
                </a:cubicBezTo>
                <a:cubicBezTo>
                  <a:pt x="5797581" y="1011508"/>
                  <a:pt x="5796837" y="1011334"/>
                  <a:pt x="5795944" y="1011334"/>
                </a:cubicBezTo>
                <a:cubicBezTo>
                  <a:pt x="5794455" y="1011334"/>
                  <a:pt x="5792521" y="1011806"/>
                  <a:pt x="5790139" y="1012748"/>
                </a:cubicBezTo>
                <a:cubicBezTo>
                  <a:pt x="5787758" y="1013691"/>
                  <a:pt x="5784757" y="1014733"/>
                  <a:pt x="5781135" y="1015874"/>
                </a:cubicBezTo>
                <a:cubicBezTo>
                  <a:pt x="5777514" y="1017015"/>
                  <a:pt x="5773223" y="1018056"/>
                  <a:pt x="5768262" y="1018999"/>
                </a:cubicBezTo>
                <a:cubicBezTo>
                  <a:pt x="5763301" y="1019942"/>
                  <a:pt x="5757546" y="1020413"/>
                  <a:pt x="5750998" y="1020413"/>
                </a:cubicBezTo>
                <a:cubicBezTo>
                  <a:pt x="5744548" y="1020413"/>
                  <a:pt x="5739017" y="1019569"/>
                  <a:pt x="5734403" y="1017883"/>
                </a:cubicBezTo>
                <a:cubicBezTo>
                  <a:pt x="5729790" y="1016196"/>
                  <a:pt x="5726019" y="1013740"/>
                  <a:pt x="5723092" y="1010516"/>
                </a:cubicBezTo>
                <a:cubicBezTo>
                  <a:pt x="5720165" y="1007291"/>
                  <a:pt x="5718032" y="1003372"/>
                  <a:pt x="5716693" y="998758"/>
                </a:cubicBezTo>
                <a:cubicBezTo>
                  <a:pt x="5715353" y="994145"/>
                  <a:pt x="5714683" y="989010"/>
                  <a:pt x="5714683" y="983355"/>
                </a:cubicBezTo>
                <a:lnTo>
                  <a:pt x="5795497" y="983355"/>
                </a:lnTo>
                <a:cubicBezTo>
                  <a:pt x="5799069" y="983355"/>
                  <a:pt x="5801872" y="982263"/>
                  <a:pt x="5803906" y="980080"/>
                </a:cubicBezTo>
                <a:cubicBezTo>
                  <a:pt x="5805940" y="977898"/>
                  <a:pt x="5806957" y="974524"/>
                  <a:pt x="5806957" y="969960"/>
                </a:cubicBezTo>
                <a:lnTo>
                  <a:pt x="5806957" y="964007"/>
                </a:lnTo>
                <a:cubicBezTo>
                  <a:pt x="5806957" y="954680"/>
                  <a:pt x="5805766" y="946048"/>
                  <a:pt x="5803385" y="938111"/>
                </a:cubicBezTo>
                <a:cubicBezTo>
                  <a:pt x="5801004" y="930173"/>
                  <a:pt x="5797283" y="923303"/>
                  <a:pt x="5792223" y="917498"/>
                </a:cubicBezTo>
                <a:cubicBezTo>
                  <a:pt x="5787163" y="911694"/>
                  <a:pt x="5780689" y="907155"/>
                  <a:pt x="5772801" y="903880"/>
                </a:cubicBezTo>
                <a:cubicBezTo>
                  <a:pt x="5764913" y="900606"/>
                  <a:pt x="5755413" y="898969"/>
                  <a:pt x="5744300" y="898969"/>
                </a:cubicBezTo>
                <a:close/>
                <a:moveTo>
                  <a:pt x="5476707" y="898969"/>
                </a:moveTo>
                <a:cubicBezTo>
                  <a:pt x="5468472" y="898969"/>
                  <a:pt x="5460559" y="900953"/>
                  <a:pt x="5452969" y="904922"/>
                </a:cubicBezTo>
                <a:cubicBezTo>
                  <a:pt x="5445379" y="908891"/>
                  <a:pt x="5437913" y="914844"/>
                  <a:pt x="5430571" y="922782"/>
                </a:cubicBezTo>
                <a:lnTo>
                  <a:pt x="5430571" y="907452"/>
                </a:lnTo>
                <a:cubicBezTo>
                  <a:pt x="5430571" y="906460"/>
                  <a:pt x="5430323" y="905592"/>
                  <a:pt x="5429826" y="904848"/>
                </a:cubicBezTo>
                <a:cubicBezTo>
                  <a:pt x="5429330" y="904104"/>
                  <a:pt x="5428512" y="903484"/>
                  <a:pt x="5427371" y="902987"/>
                </a:cubicBezTo>
                <a:cubicBezTo>
                  <a:pt x="5426230" y="902491"/>
                  <a:pt x="5424617" y="902119"/>
                  <a:pt x="5422534" y="901871"/>
                </a:cubicBezTo>
                <a:cubicBezTo>
                  <a:pt x="5420450" y="901623"/>
                  <a:pt x="5417821" y="901499"/>
                  <a:pt x="5414646" y="901499"/>
                </a:cubicBezTo>
                <a:cubicBezTo>
                  <a:pt x="5411570" y="901499"/>
                  <a:pt x="5409015" y="901623"/>
                  <a:pt x="5406981" y="901871"/>
                </a:cubicBezTo>
                <a:cubicBezTo>
                  <a:pt x="5404947" y="902119"/>
                  <a:pt x="5403285" y="902491"/>
                  <a:pt x="5401996" y="902987"/>
                </a:cubicBezTo>
                <a:cubicBezTo>
                  <a:pt x="5400706" y="903484"/>
                  <a:pt x="5399813" y="904104"/>
                  <a:pt x="5399317" y="904848"/>
                </a:cubicBezTo>
                <a:cubicBezTo>
                  <a:pt x="5398820" y="905592"/>
                  <a:pt x="5398573" y="906460"/>
                  <a:pt x="5398573" y="907452"/>
                </a:cubicBezTo>
                <a:lnTo>
                  <a:pt x="5398573" y="1040207"/>
                </a:lnTo>
                <a:cubicBezTo>
                  <a:pt x="5398573" y="1041199"/>
                  <a:pt x="5398870" y="1042067"/>
                  <a:pt x="5399465" y="1042812"/>
                </a:cubicBezTo>
                <a:cubicBezTo>
                  <a:pt x="5400061" y="1043556"/>
                  <a:pt x="5401078" y="1044176"/>
                  <a:pt x="5402516" y="1044672"/>
                </a:cubicBezTo>
                <a:cubicBezTo>
                  <a:pt x="5403955" y="1045168"/>
                  <a:pt x="5405865" y="1045540"/>
                  <a:pt x="5408246" y="1045788"/>
                </a:cubicBezTo>
                <a:cubicBezTo>
                  <a:pt x="5410628" y="1046036"/>
                  <a:pt x="5413654" y="1046160"/>
                  <a:pt x="5417325" y="1046160"/>
                </a:cubicBezTo>
                <a:cubicBezTo>
                  <a:pt x="5420996" y="1046160"/>
                  <a:pt x="5424022" y="1046036"/>
                  <a:pt x="5426403" y="1045788"/>
                </a:cubicBezTo>
                <a:cubicBezTo>
                  <a:pt x="5428785" y="1045540"/>
                  <a:pt x="5430695" y="1045168"/>
                  <a:pt x="5432133" y="1044672"/>
                </a:cubicBezTo>
                <a:cubicBezTo>
                  <a:pt x="5433572" y="1044176"/>
                  <a:pt x="5434589" y="1043556"/>
                  <a:pt x="5435184" y="1042812"/>
                </a:cubicBezTo>
                <a:cubicBezTo>
                  <a:pt x="5435780" y="1042067"/>
                  <a:pt x="5436077" y="1041199"/>
                  <a:pt x="5436077" y="1040207"/>
                </a:cubicBezTo>
                <a:lnTo>
                  <a:pt x="5436077" y="951952"/>
                </a:lnTo>
                <a:cubicBezTo>
                  <a:pt x="5441336" y="945304"/>
                  <a:pt x="5446396" y="940244"/>
                  <a:pt x="5451258" y="936771"/>
                </a:cubicBezTo>
                <a:cubicBezTo>
                  <a:pt x="5456119" y="933299"/>
                  <a:pt x="5460932" y="931562"/>
                  <a:pt x="5465694" y="931562"/>
                </a:cubicBezTo>
                <a:cubicBezTo>
                  <a:pt x="5469464" y="931562"/>
                  <a:pt x="5472763" y="932282"/>
                  <a:pt x="5475591" y="933721"/>
                </a:cubicBezTo>
                <a:cubicBezTo>
                  <a:pt x="5478419" y="935159"/>
                  <a:pt x="5480726" y="937193"/>
                  <a:pt x="5482512" y="939822"/>
                </a:cubicBezTo>
                <a:cubicBezTo>
                  <a:pt x="5484298" y="942452"/>
                  <a:pt x="5485662" y="945602"/>
                  <a:pt x="5486604" y="949273"/>
                </a:cubicBezTo>
                <a:cubicBezTo>
                  <a:pt x="5487547" y="952944"/>
                  <a:pt x="5488018" y="958004"/>
                  <a:pt x="5488018" y="964454"/>
                </a:cubicBezTo>
                <a:lnTo>
                  <a:pt x="5488018" y="1040207"/>
                </a:lnTo>
                <a:cubicBezTo>
                  <a:pt x="5488018" y="1041199"/>
                  <a:pt x="5488316" y="1042067"/>
                  <a:pt x="5488911" y="1042812"/>
                </a:cubicBezTo>
                <a:cubicBezTo>
                  <a:pt x="5489507" y="1043556"/>
                  <a:pt x="5490499" y="1044176"/>
                  <a:pt x="5491888" y="1044672"/>
                </a:cubicBezTo>
                <a:cubicBezTo>
                  <a:pt x="5493277" y="1045168"/>
                  <a:pt x="5495187" y="1045540"/>
                  <a:pt x="5497618" y="1045788"/>
                </a:cubicBezTo>
                <a:cubicBezTo>
                  <a:pt x="5500049" y="1046036"/>
                  <a:pt x="5503100" y="1046160"/>
                  <a:pt x="5506771" y="1046160"/>
                </a:cubicBezTo>
                <a:cubicBezTo>
                  <a:pt x="5510342" y="1046160"/>
                  <a:pt x="5513344" y="1046036"/>
                  <a:pt x="5515775" y="1045788"/>
                </a:cubicBezTo>
                <a:cubicBezTo>
                  <a:pt x="5518206" y="1045540"/>
                  <a:pt x="5520115" y="1045168"/>
                  <a:pt x="5521505" y="1044672"/>
                </a:cubicBezTo>
                <a:cubicBezTo>
                  <a:pt x="5522894" y="1044176"/>
                  <a:pt x="5523886" y="1043556"/>
                  <a:pt x="5524481" y="1042812"/>
                </a:cubicBezTo>
                <a:cubicBezTo>
                  <a:pt x="5525076" y="1042067"/>
                  <a:pt x="5525374" y="1041199"/>
                  <a:pt x="5525374" y="1040207"/>
                </a:cubicBezTo>
                <a:lnTo>
                  <a:pt x="5525374" y="958203"/>
                </a:lnTo>
                <a:cubicBezTo>
                  <a:pt x="5525374" y="948578"/>
                  <a:pt x="5524531" y="940343"/>
                  <a:pt x="5522844" y="933497"/>
                </a:cubicBezTo>
                <a:cubicBezTo>
                  <a:pt x="5521157" y="926651"/>
                  <a:pt x="5518404" y="920673"/>
                  <a:pt x="5514584" y="915563"/>
                </a:cubicBezTo>
                <a:cubicBezTo>
                  <a:pt x="5510764" y="910454"/>
                  <a:pt x="5505753" y="906411"/>
                  <a:pt x="5499552" y="903434"/>
                </a:cubicBezTo>
                <a:cubicBezTo>
                  <a:pt x="5493351" y="900457"/>
                  <a:pt x="5485736" y="898969"/>
                  <a:pt x="5476707" y="898969"/>
                </a:cubicBezTo>
                <a:close/>
                <a:moveTo>
                  <a:pt x="5306150" y="898969"/>
                </a:moveTo>
                <a:cubicBezTo>
                  <a:pt x="5295633" y="898969"/>
                  <a:pt x="5286183" y="900705"/>
                  <a:pt x="5277799" y="904178"/>
                </a:cubicBezTo>
                <a:cubicBezTo>
                  <a:pt x="5269414" y="907651"/>
                  <a:pt x="5262296" y="912686"/>
                  <a:pt x="5256442" y="919284"/>
                </a:cubicBezTo>
                <a:cubicBezTo>
                  <a:pt x="5250588" y="925882"/>
                  <a:pt x="5246123" y="933919"/>
                  <a:pt x="5243047" y="943394"/>
                </a:cubicBezTo>
                <a:cubicBezTo>
                  <a:pt x="5239971" y="952870"/>
                  <a:pt x="5238433" y="963511"/>
                  <a:pt x="5238433" y="975318"/>
                </a:cubicBezTo>
                <a:cubicBezTo>
                  <a:pt x="5238433" y="987720"/>
                  <a:pt x="5239897" y="998535"/>
                  <a:pt x="5242824" y="1007762"/>
                </a:cubicBezTo>
                <a:cubicBezTo>
                  <a:pt x="5245751" y="1016990"/>
                  <a:pt x="5250191" y="1024630"/>
                  <a:pt x="5256144" y="1030682"/>
                </a:cubicBezTo>
                <a:cubicBezTo>
                  <a:pt x="5262097" y="1036734"/>
                  <a:pt x="5269514" y="1041249"/>
                  <a:pt x="5278394" y="1044225"/>
                </a:cubicBezTo>
                <a:cubicBezTo>
                  <a:pt x="5287274" y="1047202"/>
                  <a:pt x="5297617" y="1048690"/>
                  <a:pt x="5309424" y="1048690"/>
                </a:cubicBezTo>
                <a:cubicBezTo>
                  <a:pt x="5315973" y="1048690"/>
                  <a:pt x="5322125" y="1048269"/>
                  <a:pt x="5327879" y="1047425"/>
                </a:cubicBezTo>
                <a:cubicBezTo>
                  <a:pt x="5333634" y="1046582"/>
                  <a:pt x="5338744" y="1045590"/>
                  <a:pt x="5343208" y="1044449"/>
                </a:cubicBezTo>
                <a:cubicBezTo>
                  <a:pt x="5347673" y="1043308"/>
                  <a:pt x="5351344" y="1042142"/>
                  <a:pt x="5354222" y="1040951"/>
                </a:cubicBezTo>
                <a:cubicBezTo>
                  <a:pt x="5357099" y="1039761"/>
                  <a:pt x="5358860" y="1038818"/>
                  <a:pt x="5359505" y="1038123"/>
                </a:cubicBezTo>
                <a:cubicBezTo>
                  <a:pt x="5360150" y="1037429"/>
                  <a:pt x="5360671" y="1036710"/>
                  <a:pt x="5361068" y="1035965"/>
                </a:cubicBezTo>
                <a:cubicBezTo>
                  <a:pt x="5361465" y="1035221"/>
                  <a:pt x="5361762" y="1034303"/>
                  <a:pt x="5361961" y="1033212"/>
                </a:cubicBezTo>
                <a:cubicBezTo>
                  <a:pt x="5362159" y="1032121"/>
                  <a:pt x="5362308" y="1030806"/>
                  <a:pt x="5362407" y="1029268"/>
                </a:cubicBezTo>
                <a:cubicBezTo>
                  <a:pt x="5362506" y="1027730"/>
                  <a:pt x="5362556" y="1025870"/>
                  <a:pt x="5362556" y="1023687"/>
                </a:cubicBezTo>
                <a:cubicBezTo>
                  <a:pt x="5362556" y="1021207"/>
                  <a:pt x="5362482" y="1019148"/>
                  <a:pt x="5362333" y="1017511"/>
                </a:cubicBezTo>
                <a:cubicBezTo>
                  <a:pt x="5362184" y="1015874"/>
                  <a:pt x="5361911" y="1014609"/>
                  <a:pt x="5361514" y="1013716"/>
                </a:cubicBezTo>
                <a:cubicBezTo>
                  <a:pt x="5361118" y="1012823"/>
                  <a:pt x="5360621" y="1012202"/>
                  <a:pt x="5360026" y="1011855"/>
                </a:cubicBezTo>
                <a:cubicBezTo>
                  <a:pt x="5359431" y="1011508"/>
                  <a:pt x="5358687" y="1011334"/>
                  <a:pt x="5357794" y="1011334"/>
                </a:cubicBezTo>
                <a:cubicBezTo>
                  <a:pt x="5356305" y="1011334"/>
                  <a:pt x="5354371" y="1011806"/>
                  <a:pt x="5351989" y="1012748"/>
                </a:cubicBezTo>
                <a:cubicBezTo>
                  <a:pt x="5349608" y="1013691"/>
                  <a:pt x="5346607" y="1014733"/>
                  <a:pt x="5342985" y="1015874"/>
                </a:cubicBezTo>
                <a:cubicBezTo>
                  <a:pt x="5339364" y="1017015"/>
                  <a:pt x="5335073" y="1018056"/>
                  <a:pt x="5330112" y="1018999"/>
                </a:cubicBezTo>
                <a:cubicBezTo>
                  <a:pt x="5325151" y="1019942"/>
                  <a:pt x="5319396" y="1020413"/>
                  <a:pt x="5312848" y="1020413"/>
                </a:cubicBezTo>
                <a:cubicBezTo>
                  <a:pt x="5306398" y="1020413"/>
                  <a:pt x="5300867" y="1019569"/>
                  <a:pt x="5296253" y="1017883"/>
                </a:cubicBezTo>
                <a:cubicBezTo>
                  <a:pt x="5291640" y="1016196"/>
                  <a:pt x="5287869" y="1013740"/>
                  <a:pt x="5284942" y="1010516"/>
                </a:cubicBezTo>
                <a:cubicBezTo>
                  <a:pt x="5282015" y="1007291"/>
                  <a:pt x="5279882" y="1003372"/>
                  <a:pt x="5278543" y="998758"/>
                </a:cubicBezTo>
                <a:cubicBezTo>
                  <a:pt x="5277203" y="994145"/>
                  <a:pt x="5276533" y="989010"/>
                  <a:pt x="5276533" y="983355"/>
                </a:cubicBezTo>
                <a:lnTo>
                  <a:pt x="5357347" y="983355"/>
                </a:lnTo>
                <a:cubicBezTo>
                  <a:pt x="5360919" y="983355"/>
                  <a:pt x="5363722" y="982263"/>
                  <a:pt x="5365756" y="980080"/>
                </a:cubicBezTo>
                <a:cubicBezTo>
                  <a:pt x="5367790" y="977898"/>
                  <a:pt x="5368807" y="974524"/>
                  <a:pt x="5368807" y="969960"/>
                </a:cubicBezTo>
                <a:lnTo>
                  <a:pt x="5368807" y="964007"/>
                </a:lnTo>
                <a:cubicBezTo>
                  <a:pt x="5368807" y="954680"/>
                  <a:pt x="5367616" y="946048"/>
                  <a:pt x="5365235" y="938111"/>
                </a:cubicBezTo>
                <a:cubicBezTo>
                  <a:pt x="5362854" y="930173"/>
                  <a:pt x="5359133" y="923303"/>
                  <a:pt x="5354073" y="917498"/>
                </a:cubicBezTo>
                <a:cubicBezTo>
                  <a:pt x="5349013" y="911694"/>
                  <a:pt x="5342539" y="907155"/>
                  <a:pt x="5334651" y="903880"/>
                </a:cubicBezTo>
                <a:cubicBezTo>
                  <a:pt x="5326763" y="900606"/>
                  <a:pt x="5317263" y="898969"/>
                  <a:pt x="5306150" y="898969"/>
                </a:cubicBezTo>
                <a:close/>
                <a:moveTo>
                  <a:pt x="5057607" y="898969"/>
                </a:moveTo>
                <a:cubicBezTo>
                  <a:pt x="5049372" y="898969"/>
                  <a:pt x="5041459" y="900953"/>
                  <a:pt x="5033869" y="904922"/>
                </a:cubicBezTo>
                <a:cubicBezTo>
                  <a:pt x="5026279" y="908891"/>
                  <a:pt x="5018813" y="914844"/>
                  <a:pt x="5011471" y="922782"/>
                </a:cubicBezTo>
                <a:lnTo>
                  <a:pt x="5011471" y="907452"/>
                </a:lnTo>
                <a:cubicBezTo>
                  <a:pt x="5011471" y="906460"/>
                  <a:pt x="5011223" y="905592"/>
                  <a:pt x="5010726" y="904848"/>
                </a:cubicBezTo>
                <a:cubicBezTo>
                  <a:pt x="5010230" y="904104"/>
                  <a:pt x="5009412" y="903484"/>
                  <a:pt x="5008271" y="902987"/>
                </a:cubicBezTo>
                <a:cubicBezTo>
                  <a:pt x="5007130" y="902491"/>
                  <a:pt x="5005517" y="902119"/>
                  <a:pt x="5003434" y="901871"/>
                </a:cubicBezTo>
                <a:cubicBezTo>
                  <a:pt x="5001350" y="901623"/>
                  <a:pt x="4998721" y="901499"/>
                  <a:pt x="4995546" y="901499"/>
                </a:cubicBezTo>
                <a:cubicBezTo>
                  <a:pt x="4992470" y="901499"/>
                  <a:pt x="4989915" y="901623"/>
                  <a:pt x="4987881" y="901871"/>
                </a:cubicBezTo>
                <a:cubicBezTo>
                  <a:pt x="4985847" y="902119"/>
                  <a:pt x="4984185" y="902491"/>
                  <a:pt x="4982896" y="902987"/>
                </a:cubicBezTo>
                <a:cubicBezTo>
                  <a:pt x="4981606" y="903484"/>
                  <a:pt x="4980713" y="904104"/>
                  <a:pt x="4980217" y="904848"/>
                </a:cubicBezTo>
                <a:cubicBezTo>
                  <a:pt x="4979720" y="905592"/>
                  <a:pt x="4979473" y="906460"/>
                  <a:pt x="4979473" y="907452"/>
                </a:cubicBezTo>
                <a:lnTo>
                  <a:pt x="4979473" y="1040207"/>
                </a:lnTo>
                <a:cubicBezTo>
                  <a:pt x="4979473" y="1041199"/>
                  <a:pt x="4979770" y="1042067"/>
                  <a:pt x="4980365" y="1042812"/>
                </a:cubicBezTo>
                <a:cubicBezTo>
                  <a:pt x="4980961" y="1043556"/>
                  <a:pt x="4981978" y="1044176"/>
                  <a:pt x="4983416" y="1044672"/>
                </a:cubicBezTo>
                <a:cubicBezTo>
                  <a:pt x="4984855" y="1045168"/>
                  <a:pt x="4986765" y="1045540"/>
                  <a:pt x="4989146" y="1045788"/>
                </a:cubicBezTo>
                <a:cubicBezTo>
                  <a:pt x="4991528" y="1046036"/>
                  <a:pt x="4994554" y="1046160"/>
                  <a:pt x="4998225" y="1046160"/>
                </a:cubicBezTo>
                <a:cubicBezTo>
                  <a:pt x="5001896" y="1046160"/>
                  <a:pt x="5004922" y="1046036"/>
                  <a:pt x="5007303" y="1045788"/>
                </a:cubicBezTo>
                <a:cubicBezTo>
                  <a:pt x="5009685" y="1045540"/>
                  <a:pt x="5011595" y="1045168"/>
                  <a:pt x="5013033" y="1044672"/>
                </a:cubicBezTo>
                <a:cubicBezTo>
                  <a:pt x="5014472" y="1044176"/>
                  <a:pt x="5015489" y="1043556"/>
                  <a:pt x="5016084" y="1042812"/>
                </a:cubicBezTo>
                <a:cubicBezTo>
                  <a:pt x="5016680" y="1042067"/>
                  <a:pt x="5016977" y="1041199"/>
                  <a:pt x="5016977" y="1040207"/>
                </a:cubicBezTo>
                <a:lnTo>
                  <a:pt x="5016977" y="951952"/>
                </a:lnTo>
                <a:cubicBezTo>
                  <a:pt x="5022236" y="945304"/>
                  <a:pt x="5027296" y="940244"/>
                  <a:pt x="5032158" y="936771"/>
                </a:cubicBezTo>
                <a:cubicBezTo>
                  <a:pt x="5037019" y="933299"/>
                  <a:pt x="5041832" y="931562"/>
                  <a:pt x="5046594" y="931562"/>
                </a:cubicBezTo>
                <a:cubicBezTo>
                  <a:pt x="5050364" y="931562"/>
                  <a:pt x="5053663" y="932282"/>
                  <a:pt x="5056491" y="933721"/>
                </a:cubicBezTo>
                <a:cubicBezTo>
                  <a:pt x="5059319" y="935159"/>
                  <a:pt x="5061626" y="937193"/>
                  <a:pt x="5063412" y="939822"/>
                </a:cubicBezTo>
                <a:cubicBezTo>
                  <a:pt x="5065198" y="942452"/>
                  <a:pt x="5066562" y="945602"/>
                  <a:pt x="5067504" y="949273"/>
                </a:cubicBezTo>
                <a:cubicBezTo>
                  <a:pt x="5068447" y="952944"/>
                  <a:pt x="5068918" y="958004"/>
                  <a:pt x="5068918" y="964454"/>
                </a:cubicBezTo>
                <a:lnTo>
                  <a:pt x="5068918" y="1040207"/>
                </a:lnTo>
                <a:cubicBezTo>
                  <a:pt x="5068918" y="1041199"/>
                  <a:pt x="5069216" y="1042067"/>
                  <a:pt x="5069811" y="1042812"/>
                </a:cubicBezTo>
                <a:cubicBezTo>
                  <a:pt x="5070407" y="1043556"/>
                  <a:pt x="5071399" y="1044176"/>
                  <a:pt x="5072788" y="1044672"/>
                </a:cubicBezTo>
                <a:cubicBezTo>
                  <a:pt x="5074177" y="1045168"/>
                  <a:pt x="5076087" y="1045540"/>
                  <a:pt x="5078518" y="1045788"/>
                </a:cubicBezTo>
                <a:cubicBezTo>
                  <a:pt x="5080949" y="1046036"/>
                  <a:pt x="5084000" y="1046160"/>
                  <a:pt x="5087671" y="1046160"/>
                </a:cubicBezTo>
                <a:cubicBezTo>
                  <a:pt x="5091242" y="1046160"/>
                  <a:pt x="5094244" y="1046036"/>
                  <a:pt x="5096675" y="1045788"/>
                </a:cubicBezTo>
                <a:cubicBezTo>
                  <a:pt x="5099106" y="1045540"/>
                  <a:pt x="5101015" y="1045168"/>
                  <a:pt x="5102405" y="1044672"/>
                </a:cubicBezTo>
                <a:cubicBezTo>
                  <a:pt x="5103794" y="1044176"/>
                  <a:pt x="5104786" y="1043556"/>
                  <a:pt x="5105381" y="1042812"/>
                </a:cubicBezTo>
                <a:cubicBezTo>
                  <a:pt x="5105976" y="1042067"/>
                  <a:pt x="5106274" y="1041199"/>
                  <a:pt x="5106274" y="1040207"/>
                </a:cubicBezTo>
                <a:lnTo>
                  <a:pt x="5106274" y="958203"/>
                </a:lnTo>
                <a:cubicBezTo>
                  <a:pt x="5106274" y="948578"/>
                  <a:pt x="5105431" y="940343"/>
                  <a:pt x="5103744" y="933497"/>
                </a:cubicBezTo>
                <a:cubicBezTo>
                  <a:pt x="5102057" y="926651"/>
                  <a:pt x="5099304" y="920673"/>
                  <a:pt x="5095484" y="915563"/>
                </a:cubicBezTo>
                <a:cubicBezTo>
                  <a:pt x="5091664" y="910454"/>
                  <a:pt x="5086653" y="906411"/>
                  <a:pt x="5080452" y="903434"/>
                </a:cubicBezTo>
                <a:cubicBezTo>
                  <a:pt x="5074251" y="900457"/>
                  <a:pt x="5066636" y="898969"/>
                  <a:pt x="5057607" y="898969"/>
                </a:cubicBezTo>
                <a:close/>
                <a:moveTo>
                  <a:pt x="4887050" y="898969"/>
                </a:moveTo>
                <a:cubicBezTo>
                  <a:pt x="4876533" y="898969"/>
                  <a:pt x="4867083" y="900705"/>
                  <a:pt x="4858699" y="904178"/>
                </a:cubicBezTo>
                <a:cubicBezTo>
                  <a:pt x="4850314" y="907651"/>
                  <a:pt x="4843196" y="912686"/>
                  <a:pt x="4837342" y="919284"/>
                </a:cubicBezTo>
                <a:cubicBezTo>
                  <a:pt x="4831488" y="925882"/>
                  <a:pt x="4827023" y="933919"/>
                  <a:pt x="4823947" y="943394"/>
                </a:cubicBezTo>
                <a:cubicBezTo>
                  <a:pt x="4820871" y="952870"/>
                  <a:pt x="4819333" y="963511"/>
                  <a:pt x="4819333" y="975318"/>
                </a:cubicBezTo>
                <a:cubicBezTo>
                  <a:pt x="4819333" y="987720"/>
                  <a:pt x="4820797" y="998535"/>
                  <a:pt x="4823724" y="1007762"/>
                </a:cubicBezTo>
                <a:cubicBezTo>
                  <a:pt x="4826651" y="1016990"/>
                  <a:pt x="4831091" y="1024630"/>
                  <a:pt x="4837044" y="1030682"/>
                </a:cubicBezTo>
                <a:cubicBezTo>
                  <a:pt x="4842997" y="1036734"/>
                  <a:pt x="4850414" y="1041249"/>
                  <a:pt x="4859294" y="1044225"/>
                </a:cubicBezTo>
                <a:cubicBezTo>
                  <a:pt x="4868174" y="1047202"/>
                  <a:pt x="4878517" y="1048690"/>
                  <a:pt x="4890324" y="1048690"/>
                </a:cubicBezTo>
                <a:cubicBezTo>
                  <a:pt x="4896873" y="1048690"/>
                  <a:pt x="4903025" y="1048269"/>
                  <a:pt x="4908779" y="1047425"/>
                </a:cubicBezTo>
                <a:cubicBezTo>
                  <a:pt x="4914534" y="1046582"/>
                  <a:pt x="4919644" y="1045590"/>
                  <a:pt x="4924108" y="1044449"/>
                </a:cubicBezTo>
                <a:cubicBezTo>
                  <a:pt x="4928573" y="1043308"/>
                  <a:pt x="4932244" y="1042142"/>
                  <a:pt x="4935122" y="1040951"/>
                </a:cubicBezTo>
                <a:cubicBezTo>
                  <a:pt x="4937999" y="1039761"/>
                  <a:pt x="4939760" y="1038818"/>
                  <a:pt x="4940405" y="1038123"/>
                </a:cubicBezTo>
                <a:cubicBezTo>
                  <a:pt x="4941050" y="1037429"/>
                  <a:pt x="4941571" y="1036710"/>
                  <a:pt x="4941968" y="1035965"/>
                </a:cubicBezTo>
                <a:cubicBezTo>
                  <a:pt x="4942365" y="1035221"/>
                  <a:pt x="4942662" y="1034303"/>
                  <a:pt x="4942861" y="1033212"/>
                </a:cubicBezTo>
                <a:cubicBezTo>
                  <a:pt x="4943059" y="1032121"/>
                  <a:pt x="4943208" y="1030806"/>
                  <a:pt x="4943307" y="1029268"/>
                </a:cubicBezTo>
                <a:cubicBezTo>
                  <a:pt x="4943406" y="1027730"/>
                  <a:pt x="4943456" y="1025870"/>
                  <a:pt x="4943456" y="1023687"/>
                </a:cubicBezTo>
                <a:cubicBezTo>
                  <a:pt x="4943456" y="1021207"/>
                  <a:pt x="4943382" y="1019148"/>
                  <a:pt x="4943233" y="1017511"/>
                </a:cubicBezTo>
                <a:cubicBezTo>
                  <a:pt x="4943084" y="1015874"/>
                  <a:pt x="4942811" y="1014609"/>
                  <a:pt x="4942414" y="1013716"/>
                </a:cubicBezTo>
                <a:cubicBezTo>
                  <a:pt x="4942018" y="1012823"/>
                  <a:pt x="4941521" y="1012202"/>
                  <a:pt x="4940926" y="1011855"/>
                </a:cubicBezTo>
                <a:cubicBezTo>
                  <a:pt x="4940331" y="1011508"/>
                  <a:pt x="4939587" y="1011334"/>
                  <a:pt x="4938694" y="1011334"/>
                </a:cubicBezTo>
                <a:cubicBezTo>
                  <a:pt x="4937205" y="1011334"/>
                  <a:pt x="4935271" y="1011806"/>
                  <a:pt x="4932889" y="1012748"/>
                </a:cubicBezTo>
                <a:cubicBezTo>
                  <a:pt x="4930508" y="1013691"/>
                  <a:pt x="4927507" y="1014733"/>
                  <a:pt x="4923885" y="1015874"/>
                </a:cubicBezTo>
                <a:cubicBezTo>
                  <a:pt x="4920264" y="1017015"/>
                  <a:pt x="4915973" y="1018056"/>
                  <a:pt x="4911012" y="1018999"/>
                </a:cubicBezTo>
                <a:cubicBezTo>
                  <a:pt x="4906051" y="1019942"/>
                  <a:pt x="4900296" y="1020413"/>
                  <a:pt x="4893748" y="1020413"/>
                </a:cubicBezTo>
                <a:cubicBezTo>
                  <a:pt x="4887298" y="1020413"/>
                  <a:pt x="4881767" y="1019569"/>
                  <a:pt x="4877153" y="1017883"/>
                </a:cubicBezTo>
                <a:cubicBezTo>
                  <a:pt x="4872540" y="1016196"/>
                  <a:pt x="4868769" y="1013740"/>
                  <a:pt x="4865842" y="1010516"/>
                </a:cubicBezTo>
                <a:cubicBezTo>
                  <a:pt x="4862915" y="1007291"/>
                  <a:pt x="4860782" y="1003372"/>
                  <a:pt x="4859443" y="998758"/>
                </a:cubicBezTo>
                <a:cubicBezTo>
                  <a:pt x="4858103" y="994145"/>
                  <a:pt x="4857433" y="989010"/>
                  <a:pt x="4857433" y="983355"/>
                </a:cubicBezTo>
                <a:lnTo>
                  <a:pt x="4938247" y="983355"/>
                </a:lnTo>
                <a:cubicBezTo>
                  <a:pt x="4941819" y="983355"/>
                  <a:pt x="4944622" y="982263"/>
                  <a:pt x="4946656" y="980080"/>
                </a:cubicBezTo>
                <a:cubicBezTo>
                  <a:pt x="4948690" y="977898"/>
                  <a:pt x="4949707" y="974524"/>
                  <a:pt x="4949707" y="969960"/>
                </a:cubicBezTo>
                <a:lnTo>
                  <a:pt x="4949707" y="964007"/>
                </a:lnTo>
                <a:cubicBezTo>
                  <a:pt x="4949707" y="954680"/>
                  <a:pt x="4948516" y="946048"/>
                  <a:pt x="4946135" y="938111"/>
                </a:cubicBezTo>
                <a:cubicBezTo>
                  <a:pt x="4943754" y="930173"/>
                  <a:pt x="4940033" y="923303"/>
                  <a:pt x="4934973" y="917498"/>
                </a:cubicBezTo>
                <a:cubicBezTo>
                  <a:pt x="4929913" y="911694"/>
                  <a:pt x="4923439" y="907155"/>
                  <a:pt x="4915551" y="903880"/>
                </a:cubicBezTo>
                <a:cubicBezTo>
                  <a:pt x="4907663" y="900606"/>
                  <a:pt x="4898163" y="898969"/>
                  <a:pt x="4887050" y="898969"/>
                </a:cubicBezTo>
                <a:close/>
                <a:moveTo>
                  <a:pt x="4750128" y="898969"/>
                </a:moveTo>
                <a:cubicBezTo>
                  <a:pt x="4741794" y="898969"/>
                  <a:pt x="4734278" y="900011"/>
                  <a:pt x="4727581" y="902095"/>
                </a:cubicBezTo>
                <a:cubicBezTo>
                  <a:pt x="4720884" y="904178"/>
                  <a:pt x="4715203" y="907105"/>
                  <a:pt x="4710540" y="910875"/>
                </a:cubicBezTo>
                <a:cubicBezTo>
                  <a:pt x="4705877" y="914646"/>
                  <a:pt x="4702305" y="919185"/>
                  <a:pt x="4699824" y="924493"/>
                </a:cubicBezTo>
                <a:cubicBezTo>
                  <a:pt x="4697344" y="929801"/>
                  <a:pt x="4696104" y="935630"/>
                  <a:pt x="4696104" y="941980"/>
                </a:cubicBezTo>
                <a:cubicBezTo>
                  <a:pt x="4696104" y="948231"/>
                  <a:pt x="4697021" y="953589"/>
                  <a:pt x="4698857" y="958054"/>
                </a:cubicBezTo>
                <a:cubicBezTo>
                  <a:pt x="4700693" y="962519"/>
                  <a:pt x="4703123" y="966339"/>
                  <a:pt x="4706150" y="969514"/>
                </a:cubicBezTo>
                <a:cubicBezTo>
                  <a:pt x="4709176" y="972689"/>
                  <a:pt x="4712599" y="975368"/>
                  <a:pt x="4716419" y="977550"/>
                </a:cubicBezTo>
                <a:cubicBezTo>
                  <a:pt x="4720239" y="979733"/>
                  <a:pt x="4724158" y="981668"/>
                  <a:pt x="4728176" y="983355"/>
                </a:cubicBezTo>
                <a:cubicBezTo>
                  <a:pt x="4732195" y="985041"/>
                  <a:pt x="4736114" y="986579"/>
                  <a:pt x="4739934" y="987968"/>
                </a:cubicBezTo>
                <a:cubicBezTo>
                  <a:pt x="4743753" y="989357"/>
                  <a:pt x="4747177" y="990846"/>
                  <a:pt x="4750203" y="992433"/>
                </a:cubicBezTo>
                <a:cubicBezTo>
                  <a:pt x="4753229" y="994021"/>
                  <a:pt x="4755660" y="995881"/>
                  <a:pt x="4757495" y="998014"/>
                </a:cubicBezTo>
                <a:cubicBezTo>
                  <a:pt x="4759331" y="1000147"/>
                  <a:pt x="4760249" y="1002702"/>
                  <a:pt x="4760249" y="1005679"/>
                </a:cubicBezTo>
                <a:cubicBezTo>
                  <a:pt x="4760249" y="1008259"/>
                  <a:pt x="4759753" y="1010541"/>
                  <a:pt x="4758760" y="1012525"/>
                </a:cubicBezTo>
                <a:cubicBezTo>
                  <a:pt x="4757768" y="1014509"/>
                  <a:pt x="4756305" y="1016146"/>
                  <a:pt x="4754370" y="1017436"/>
                </a:cubicBezTo>
                <a:cubicBezTo>
                  <a:pt x="4752435" y="1018726"/>
                  <a:pt x="4750153" y="1019718"/>
                  <a:pt x="4747524" y="1020413"/>
                </a:cubicBezTo>
                <a:cubicBezTo>
                  <a:pt x="4744895" y="1021107"/>
                  <a:pt x="4741893" y="1021455"/>
                  <a:pt x="4738520" y="1021455"/>
                </a:cubicBezTo>
                <a:cubicBezTo>
                  <a:pt x="4733162" y="1021455"/>
                  <a:pt x="4728375" y="1020810"/>
                  <a:pt x="4724158" y="1019520"/>
                </a:cubicBezTo>
                <a:cubicBezTo>
                  <a:pt x="4719941" y="1018230"/>
                  <a:pt x="4716245" y="1016841"/>
                  <a:pt x="4713070" y="1015353"/>
                </a:cubicBezTo>
                <a:cubicBezTo>
                  <a:pt x="4709895" y="1013864"/>
                  <a:pt x="4707241" y="1012500"/>
                  <a:pt x="4705108" y="1011260"/>
                </a:cubicBezTo>
                <a:cubicBezTo>
                  <a:pt x="4702975" y="1010020"/>
                  <a:pt x="4701362" y="1009400"/>
                  <a:pt x="4700271" y="1009400"/>
                </a:cubicBezTo>
                <a:cubicBezTo>
                  <a:pt x="4699378" y="1009400"/>
                  <a:pt x="4698634" y="1009573"/>
                  <a:pt x="4698039" y="1009921"/>
                </a:cubicBezTo>
                <a:cubicBezTo>
                  <a:pt x="4697443" y="1010268"/>
                  <a:pt x="4696947" y="1010962"/>
                  <a:pt x="4696550" y="1012004"/>
                </a:cubicBezTo>
                <a:cubicBezTo>
                  <a:pt x="4696153" y="1013046"/>
                  <a:pt x="4695856" y="1014435"/>
                  <a:pt x="4695657" y="1016171"/>
                </a:cubicBezTo>
                <a:cubicBezTo>
                  <a:pt x="4695459" y="1017908"/>
                  <a:pt x="4695360" y="1020214"/>
                  <a:pt x="4695360" y="1023092"/>
                </a:cubicBezTo>
                <a:cubicBezTo>
                  <a:pt x="4695360" y="1027457"/>
                  <a:pt x="4695657" y="1030756"/>
                  <a:pt x="4696253" y="1032989"/>
                </a:cubicBezTo>
                <a:cubicBezTo>
                  <a:pt x="4696848" y="1035221"/>
                  <a:pt x="4697691" y="1036858"/>
                  <a:pt x="4698783" y="1037900"/>
                </a:cubicBezTo>
                <a:cubicBezTo>
                  <a:pt x="4699874" y="1038942"/>
                  <a:pt x="4701610" y="1040058"/>
                  <a:pt x="4703992" y="1041249"/>
                </a:cubicBezTo>
                <a:cubicBezTo>
                  <a:pt x="4706373" y="1042439"/>
                  <a:pt x="4709349" y="1043605"/>
                  <a:pt x="4712921" y="1044746"/>
                </a:cubicBezTo>
                <a:cubicBezTo>
                  <a:pt x="4716493" y="1045887"/>
                  <a:pt x="4720536" y="1046830"/>
                  <a:pt x="4725051" y="1047574"/>
                </a:cubicBezTo>
                <a:cubicBezTo>
                  <a:pt x="4729565" y="1048318"/>
                  <a:pt x="4734303" y="1048690"/>
                  <a:pt x="4739264" y="1048690"/>
                </a:cubicBezTo>
                <a:cubicBezTo>
                  <a:pt x="4747499" y="1048690"/>
                  <a:pt x="4755139" y="1047723"/>
                  <a:pt x="4762183" y="1045788"/>
                </a:cubicBezTo>
                <a:cubicBezTo>
                  <a:pt x="4769228" y="1043853"/>
                  <a:pt x="4775330" y="1040951"/>
                  <a:pt x="4780489" y="1037082"/>
                </a:cubicBezTo>
                <a:cubicBezTo>
                  <a:pt x="4785649" y="1033212"/>
                  <a:pt x="4789642" y="1028400"/>
                  <a:pt x="4792470" y="1022645"/>
                </a:cubicBezTo>
                <a:cubicBezTo>
                  <a:pt x="4795298" y="1016891"/>
                  <a:pt x="4796712" y="1010243"/>
                  <a:pt x="4796712" y="1002702"/>
                </a:cubicBezTo>
                <a:cubicBezTo>
                  <a:pt x="4796712" y="996650"/>
                  <a:pt x="4795769" y="991416"/>
                  <a:pt x="4793884" y="987001"/>
                </a:cubicBezTo>
                <a:cubicBezTo>
                  <a:pt x="4791999" y="982586"/>
                  <a:pt x="4789518" y="978791"/>
                  <a:pt x="4786442" y="975616"/>
                </a:cubicBezTo>
                <a:cubicBezTo>
                  <a:pt x="4783367" y="972441"/>
                  <a:pt x="4779869" y="969762"/>
                  <a:pt x="4775950" y="967579"/>
                </a:cubicBezTo>
                <a:cubicBezTo>
                  <a:pt x="4772031" y="965396"/>
                  <a:pt x="4768062" y="963486"/>
                  <a:pt x="4764044" y="961849"/>
                </a:cubicBezTo>
                <a:cubicBezTo>
                  <a:pt x="4760025" y="960212"/>
                  <a:pt x="4756057" y="958699"/>
                  <a:pt x="4752138" y="957310"/>
                </a:cubicBezTo>
                <a:cubicBezTo>
                  <a:pt x="4748218" y="955921"/>
                  <a:pt x="4744721" y="954432"/>
                  <a:pt x="4741645" y="952845"/>
                </a:cubicBezTo>
                <a:cubicBezTo>
                  <a:pt x="4738569" y="951257"/>
                  <a:pt x="4736089" y="949422"/>
                  <a:pt x="4734204" y="947338"/>
                </a:cubicBezTo>
                <a:cubicBezTo>
                  <a:pt x="4732319" y="945255"/>
                  <a:pt x="4731376" y="942675"/>
                  <a:pt x="4731376" y="939599"/>
                </a:cubicBezTo>
                <a:cubicBezTo>
                  <a:pt x="4731376" y="937615"/>
                  <a:pt x="4731773" y="935754"/>
                  <a:pt x="4732567" y="934018"/>
                </a:cubicBezTo>
                <a:cubicBezTo>
                  <a:pt x="4733361" y="932282"/>
                  <a:pt x="4734551" y="930769"/>
                  <a:pt x="4736139" y="929479"/>
                </a:cubicBezTo>
                <a:cubicBezTo>
                  <a:pt x="4737726" y="928189"/>
                  <a:pt x="4739760" y="927197"/>
                  <a:pt x="4742240" y="926502"/>
                </a:cubicBezTo>
                <a:cubicBezTo>
                  <a:pt x="4744721" y="925808"/>
                  <a:pt x="4747648" y="925461"/>
                  <a:pt x="4751021" y="925461"/>
                </a:cubicBezTo>
                <a:cubicBezTo>
                  <a:pt x="4755784" y="925461"/>
                  <a:pt x="4760025" y="925981"/>
                  <a:pt x="4763746" y="927023"/>
                </a:cubicBezTo>
                <a:cubicBezTo>
                  <a:pt x="4767467" y="928065"/>
                  <a:pt x="4770741" y="929181"/>
                  <a:pt x="4773569" y="930372"/>
                </a:cubicBezTo>
                <a:cubicBezTo>
                  <a:pt x="4776397" y="931562"/>
                  <a:pt x="4778753" y="932679"/>
                  <a:pt x="4780638" y="933721"/>
                </a:cubicBezTo>
                <a:cubicBezTo>
                  <a:pt x="4782523" y="934762"/>
                  <a:pt x="4783912" y="935283"/>
                  <a:pt x="4784805" y="935283"/>
                </a:cubicBezTo>
                <a:cubicBezTo>
                  <a:pt x="4785599" y="935283"/>
                  <a:pt x="4786294" y="935110"/>
                  <a:pt x="4786889" y="934762"/>
                </a:cubicBezTo>
                <a:cubicBezTo>
                  <a:pt x="4787484" y="934415"/>
                  <a:pt x="4787955" y="933745"/>
                  <a:pt x="4788303" y="932753"/>
                </a:cubicBezTo>
                <a:cubicBezTo>
                  <a:pt x="4788650" y="931761"/>
                  <a:pt x="4788898" y="930421"/>
                  <a:pt x="4789047" y="928735"/>
                </a:cubicBezTo>
                <a:cubicBezTo>
                  <a:pt x="4789196" y="927048"/>
                  <a:pt x="4789270" y="924865"/>
                  <a:pt x="4789270" y="922186"/>
                </a:cubicBezTo>
                <a:cubicBezTo>
                  <a:pt x="4789270" y="919904"/>
                  <a:pt x="4789196" y="917994"/>
                  <a:pt x="4789047" y="916456"/>
                </a:cubicBezTo>
                <a:cubicBezTo>
                  <a:pt x="4788898" y="914919"/>
                  <a:pt x="4788725" y="913629"/>
                  <a:pt x="4788526" y="912587"/>
                </a:cubicBezTo>
                <a:cubicBezTo>
                  <a:pt x="4788328" y="911545"/>
                  <a:pt x="4788030" y="910652"/>
                  <a:pt x="4787633" y="909908"/>
                </a:cubicBezTo>
                <a:cubicBezTo>
                  <a:pt x="4787236" y="909164"/>
                  <a:pt x="4786567" y="908420"/>
                  <a:pt x="4785624" y="907676"/>
                </a:cubicBezTo>
                <a:cubicBezTo>
                  <a:pt x="4784681" y="906931"/>
                  <a:pt x="4783119" y="906038"/>
                  <a:pt x="4780936" y="904997"/>
                </a:cubicBezTo>
                <a:cubicBezTo>
                  <a:pt x="4778753" y="903955"/>
                  <a:pt x="4776074" y="902987"/>
                  <a:pt x="4772899" y="902095"/>
                </a:cubicBezTo>
                <a:cubicBezTo>
                  <a:pt x="4769724" y="901202"/>
                  <a:pt x="4766177" y="900457"/>
                  <a:pt x="4762258" y="899862"/>
                </a:cubicBezTo>
                <a:cubicBezTo>
                  <a:pt x="4758339" y="899267"/>
                  <a:pt x="4754296" y="898969"/>
                  <a:pt x="4750128" y="898969"/>
                </a:cubicBezTo>
                <a:close/>
                <a:moveTo>
                  <a:pt x="4444138" y="898969"/>
                </a:moveTo>
                <a:cubicBezTo>
                  <a:pt x="4431934" y="898969"/>
                  <a:pt x="4421293" y="900805"/>
                  <a:pt x="4412214" y="904476"/>
                </a:cubicBezTo>
                <a:cubicBezTo>
                  <a:pt x="4403136" y="908147"/>
                  <a:pt x="4395570" y="913331"/>
                  <a:pt x="4389518" y="920028"/>
                </a:cubicBezTo>
                <a:cubicBezTo>
                  <a:pt x="4383465" y="926726"/>
                  <a:pt x="4378926" y="934762"/>
                  <a:pt x="4375900" y="944138"/>
                </a:cubicBezTo>
                <a:cubicBezTo>
                  <a:pt x="4372874" y="953515"/>
                  <a:pt x="4371361" y="963858"/>
                  <a:pt x="4371361" y="975169"/>
                </a:cubicBezTo>
                <a:cubicBezTo>
                  <a:pt x="4371361" y="986877"/>
                  <a:pt x="4372750" y="997295"/>
                  <a:pt x="4375528" y="1006423"/>
                </a:cubicBezTo>
                <a:cubicBezTo>
                  <a:pt x="4378306" y="1015551"/>
                  <a:pt x="4382572" y="1023241"/>
                  <a:pt x="4388327" y="1029491"/>
                </a:cubicBezTo>
                <a:cubicBezTo>
                  <a:pt x="4394082" y="1035742"/>
                  <a:pt x="4401325" y="1040505"/>
                  <a:pt x="4410056" y="1043779"/>
                </a:cubicBezTo>
                <a:cubicBezTo>
                  <a:pt x="4418787" y="1047053"/>
                  <a:pt x="4429056" y="1048690"/>
                  <a:pt x="4440864" y="1048690"/>
                </a:cubicBezTo>
                <a:cubicBezTo>
                  <a:pt x="4453067" y="1048690"/>
                  <a:pt x="4463733" y="1046855"/>
                  <a:pt x="4472862" y="1043184"/>
                </a:cubicBezTo>
                <a:cubicBezTo>
                  <a:pt x="4481990" y="1039512"/>
                  <a:pt x="4489580" y="1034303"/>
                  <a:pt x="4495632" y="1027557"/>
                </a:cubicBezTo>
                <a:cubicBezTo>
                  <a:pt x="4501685" y="1020810"/>
                  <a:pt x="4506199" y="1012773"/>
                  <a:pt x="4509176" y="1003446"/>
                </a:cubicBezTo>
                <a:cubicBezTo>
                  <a:pt x="4512152" y="994120"/>
                  <a:pt x="4513640" y="983801"/>
                  <a:pt x="4513640" y="972490"/>
                </a:cubicBezTo>
                <a:cubicBezTo>
                  <a:pt x="4513640" y="960683"/>
                  <a:pt x="4512251" y="950216"/>
                  <a:pt x="4509473" y="941087"/>
                </a:cubicBezTo>
                <a:cubicBezTo>
                  <a:pt x="4506695" y="931959"/>
                  <a:pt x="4502453" y="924270"/>
                  <a:pt x="4496749" y="918019"/>
                </a:cubicBezTo>
                <a:cubicBezTo>
                  <a:pt x="4491043" y="911768"/>
                  <a:pt x="4483825" y="907031"/>
                  <a:pt x="4475094" y="903806"/>
                </a:cubicBezTo>
                <a:cubicBezTo>
                  <a:pt x="4466363" y="900581"/>
                  <a:pt x="4456044" y="898969"/>
                  <a:pt x="4444138" y="898969"/>
                </a:cubicBezTo>
                <a:close/>
                <a:moveTo>
                  <a:pt x="4228932" y="898969"/>
                </a:moveTo>
                <a:cubicBezTo>
                  <a:pt x="4220697" y="898969"/>
                  <a:pt x="4212784" y="900953"/>
                  <a:pt x="4205194" y="904922"/>
                </a:cubicBezTo>
                <a:cubicBezTo>
                  <a:pt x="4197604" y="908891"/>
                  <a:pt x="4190138" y="914844"/>
                  <a:pt x="4182796" y="922782"/>
                </a:cubicBezTo>
                <a:lnTo>
                  <a:pt x="4182796" y="907452"/>
                </a:lnTo>
                <a:cubicBezTo>
                  <a:pt x="4182796" y="906460"/>
                  <a:pt x="4182547" y="905592"/>
                  <a:pt x="4182051" y="904848"/>
                </a:cubicBezTo>
                <a:cubicBezTo>
                  <a:pt x="4181555" y="904104"/>
                  <a:pt x="4180737" y="903484"/>
                  <a:pt x="4179596" y="902987"/>
                </a:cubicBezTo>
                <a:cubicBezTo>
                  <a:pt x="4178455" y="902491"/>
                  <a:pt x="4176842" y="902119"/>
                  <a:pt x="4174759" y="901871"/>
                </a:cubicBezTo>
                <a:cubicBezTo>
                  <a:pt x="4172675" y="901623"/>
                  <a:pt x="4170046" y="901499"/>
                  <a:pt x="4166871" y="901499"/>
                </a:cubicBezTo>
                <a:cubicBezTo>
                  <a:pt x="4163795" y="901499"/>
                  <a:pt x="4161240" y="901623"/>
                  <a:pt x="4159206" y="901871"/>
                </a:cubicBezTo>
                <a:cubicBezTo>
                  <a:pt x="4157172" y="902119"/>
                  <a:pt x="4155510" y="902491"/>
                  <a:pt x="4154221" y="902987"/>
                </a:cubicBezTo>
                <a:cubicBezTo>
                  <a:pt x="4152931" y="903484"/>
                  <a:pt x="4152038" y="904104"/>
                  <a:pt x="4151542" y="904848"/>
                </a:cubicBezTo>
                <a:cubicBezTo>
                  <a:pt x="4151046" y="905592"/>
                  <a:pt x="4150798" y="906460"/>
                  <a:pt x="4150798" y="907452"/>
                </a:cubicBezTo>
                <a:lnTo>
                  <a:pt x="4150798" y="1040207"/>
                </a:lnTo>
                <a:cubicBezTo>
                  <a:pt x="4150798" y="1041199"/>
                  <a:pt x="4151095" y="1042067"/>
                  <a:pt x="4151690" y="1042812"/>
                </a:cubicBezTo>
                <a:cubicBezTo>
                  <a:pt x="4152286" y="1043556"/>
                  <a:pt x="4153303" y="1044176"/>
                  <a:pt x="4154741" y="1044672"/>
                </a:cubicBezTo>
                <a:cubicBezTo>
                  <a:pt x="4156180" y="1045168"/>
                  <a:pt x="4158090" y="1045540"/>
                  <a:pt x="4160471" y="1045788"/>
                </a:cubicBezTo>
                <a:cubicBezTo>
                  <a:pt x="4162853" y="1046036"/>
                  <a:pt x="4165879" y="1046160"/>
                  <a:pt x="4169550" y="1046160"/>
                </a:cubicBezTo>
                <a:cubicBezTo>
                  <a:pt x="4173221" y="1046160"/>
                  <a:pt x="4176247" y="1046036"/>
                  <a:pt x="4178628" y="1045788"/>
                </a:cubicBezTo>
                <a:cubicBezTo>
                  <a:pt x="4181010" y="1045540"/>
                  <a:pt x="4182920" y="1045168"/>
                  <a:pt x="4184358" y="1044672"/>
                </a:cubicBezTo>
                <a:cubicBezTo>
                  <a:pt x="4185797" y="1044176"/>
                  <a:pt x="4186814" y="1043556"/>
                  <a:pt x="4187409" y="1042812"/>
                </a:cubicBezTo>
                <a:cubicBezTo>
                  <a:pt x="4188005" y="1042067"/>
                  <a:pt x="4188302" y="1041199"/>
                  <a:pt x="4188302" y="1040207"/>
                </a:cubicBezTo>
                <a:lnTo>
                  <a:pt x="4188302" y="951952"/>
                </a:lnTo>
                <a:cubicBezTo>
                  <a:pt x="4193561" y="945304"/>
                  <a:pt x="4198621" y="940244"/>
                  <a:pt x="4203483" y="936771"/>
                </a:cubicBezTo>
                <a:cubicBezTo>
                  <a:pt x="4208344" y="933299"/>
                  <a:pt x="4213157" y="931562"/>
                  <a:pt x="4217919" y="931562"/>
                </a:cubicBezTo>
                <a:cubicBezTo>
                  <a:pt x="4221689" y="931562"/>
                  <a:pt x="4224988" y="932282"/>
                  <a:pt x="4227816" y="933721"/>
                </a:cubicBezTo>
                <a:cubicBezTo>
                  <a:pt x="4230644" y="935159"/>
                  <a:pt x="4232951" y="937193"/>
                  <a:pt x="4234737" y="939822"/>
                </a:cubicBezTo>
                <a:cubicBezTo>
                  <a:pt x="4236523" y="942452"/>
                  <a:pt x="4237887" y="945602"/>
                  <a:pt x="4238829" y="949273"/>
                </a:cubicBezTo>
                <a:cubicBezTo>
                  <a:pt x="4239772" y="952944"/>
                  <a:pt x="4240243" y="958004"/>
                  <a:pt x="4240243" y="964454"/>
                </a:cubicBezTo>
                <a:lnTo>
                  <a:pt x="4240243" y="1040207"/>
                </a:lnTo>
                <a:cubicBezTo>
                  <a:pt x="4240243" y="1041199"/>
                  <a:pt x="4240541" y="1042067"/>
                  <a:pt x="4241136" y="1042812"/>
                </a:cubicBezTo>
                <a:cubicBezTo>
                  <a:pt x="4241732" y="1043556"/>
                  <a:pt x="4242724" y="1044176"/>
                  <a:pt x="4244113" y="1044672"/>
                </a:cubicBezTo>
                <a:cubicBezTo>
                  <a:pt x="4245502" y="1045168"/>
                  <a:pt x="4247412" y="1045540"/>
                  <a:pt x="4249843" y="1045788"/>
                </a:cubicBezTo>
                <a:cubicBezTo>
                  <a:pt x="4252273" y="1046036"/>
                  <a:pt x="4255324" y="1046160"/>
                  <a:pt x="4258996" y="1046160"/>
                </a:cubicBezTo>
                <a:cubicBezTo>
                  <a:pt x="4262567" y="1046160"/>
                  <a:pt x="4265569" y="1046036"/>
                  <a:pt x="4268000" y="1045788"/>
                </a:cubicBezTo>
                <a:cubicBezTo>
                  <a:pt x="4270430" y="1045540"/>
                  <a:pt x="4272340" y="1045168"/>
                  <a:pt x="4273730" y="1044672"/>
                </a:cubicBezTo>
                <a:cubicBezTo>
                  <a:pt x="4275118" y="1044176"/>
                  <a:pt x="4276111" y="1043556"/>
                  <a:pt x="4276706" y="1042812"/>
                </a:cubicBezTo>
                <a:cubicBezTo>
                  <a:pt x="4277301" y="1042067"/>
                  <a:pt x="4277599" y="1041199"/>
                  <a:pt x="4277599" y="1040207"/>
                </a:cubicBezTo>
                <a:lnTo>
                  <a:pt x="4277599" y="958203"/>
                </a:lnTo>
                <a:cubicBezTo>
                  <a:pt x="4277599" y="948578"/>
                  <a:pt x="4276756" y="940343"/>
                  <a:pt x="4275069" y="933497"/>
                </a:cubicBezTo>
                <a:cubicBezTo>
                  <a:pt x="4273382" y="926651"/>
                  <a:pt x="4270629" y="920673"/>
                  <a:pt x="4266809" y="915563"/>
                </a:cubicBezTo>
                <a:cubicBezTo>
                  <a:pt x="4262989" y="910454"/>
                  <a:pt x="4257978" y="906411"/>
                  <a:pt x="4251777" y="903434"/>
                </a:cubicBezTo>
                <a:cubicBezTo>
                  <a:pt x="4245576" y="900457"/>
                  <a:pt x="4237961" y="898969"/>
                  <a:pt x="4228932" y="898969"/>
                </a:cubicBezTo>
                <a:close/>
                <a:moveTo>
                  <a:pt x="4053613" y="898969"/>
                </a:moveTo>
                <a:cubicBezTo>
                  <a:pt x="4041409" y="898969"/>
                  <a:pt x="4030768" y="900805"/>
                  <a:pt x="4021689" y="904476"/>
                </a:cubicBezTo>
                <a:cubicBezTo>
                  <a:pt x="4012611" y="908147"/>
                  <a:pt x="4005045" y="913331"/>
                  <a:pt x="3998993" y="920028"/>
                </a:cubicBezTo>
                <a:cubicBezTo>
                  <a:pt x="3992941" y="926726"/>
                  <a:pt x="3988401" y="934762"/>
                  <a:pt x="3985375" y="944138"/>
                </a:cubicBezTo>
                <a:cubicBezTo>
                  <a:pt x="3982349" y="953515"/>
                  <a:pt x="3980836" y="963858"/>
                  <a:pt x="3980836" y="975169"/>
                </a:cubicBezTo>
                <a:cubicBezTo>
                  <a:pt x="3980836" y="986877"/>
                  <a:pt x="3982225" y="997295"/>
                  <a:pt x="3985003" y="1006423"/>
                </a:cubicBezTo>
                <a:cubicBezTo>
                  <a:pt x="3987781" y="1015551"/>
                  <a:pt x="3992047" y="1023241"/>
                  <a:pt x="3997802" y="1029491"/>
                </a:cubicBezTo>
                <a:cubicBezTo>
                  <a:pt x="4003557" y="1035742"/>
                  <a:pt x="4010800" y="1040505"/>
                  <a:pt x="4019531" y="1043779"/>
                </a:cubicBezTo>
                <a:cubicBezTo>
                  <a:pt x="4028262" y="1047053"/>
                  <a:pt x="4038532" y="1048690"/>
                  <a:pt x="4050339" y="1048690"/>
                </a:cubicBezTo>
                <a:cubicBezTo>
                  <a:pt x="4062543" y="1048690"/>
                  <a:pt x="4073209" y="1046855"/>
                  <a:pt x="4082337" y="1043184"/>
                </a:cubicBezTo>
                <a:cubicBezTo>
                  <a:pt x="4091465" y="1039512"/>
                  <a:pt x="4099055" y="1034303"/>
                  <a:pt x="4105107" y="1027557"/>
                </a:cubicBezTo>
                <a:cubicBezTo>
                  <a:pt x="4111160" y="1020810"/>
                  <a:pt x="4115674" y="1012773"/>
                  <a:pt x="4118651" y="1003446"/>
                </a:cubicBezTo>
                <a:cubicBezTo>
                  <a:pt x="4121627" y="994120"/>
                  <a:pt x="4123115" y="983801"/>
                  <a:pt x="4123115" y="972490"/>
                </a:cubicBezTo>
                <a:cubicBezTo>
                  <a:pt x="4123115" y="960683"/>
                  <a:pt x="4121726" y="950216"/>
                  <a:pt x="4118948" y="941087"/>
                </a:cubicBezTo>
                <a:cubicBezTo>
                  <a:pt x="4116170" y="931959"/>
                  <a:pt x="4111929" y="924270"/>
                  <a:pt x="4106224" y="918019"/>
                </a:cubicBezTo>
                <a:cubicBezTo>
                  <a:pt x="4100518" y="911768"/>
                  <a:pt x="4093300" y="907031"/>
                  <a:pt x="4084569" y="903806"/>
                </a:cubicBezTo>
                <a:cubicBezTo>
                  <a:pt x="4075838" y="900581"/>
                  <a:pt x="4065519" y="898969"/>
                  <a:pt x="4053613" y="898969"/>
                </a:cubicBezTo>
                <a:close/>
                <a:moveTo>
                  <a:pt x="3709969" y="898969"/>
                </a:moveTo>
                <a:cubicBezTo>
                  <a:pt x="3704115" y="898969"/>
                  <a:pt x="3698435" y="899440"/>
                  <a:pt x="3692928" y="900383"/>
                </a:cubicBezTo>
                <a:cubicBezTo>
                  <a:pt x="3687421" y="901326"/>
                  <a:pt x="3682336" y="902541"/>
                  <a:pt x="3677673" y="904029"/>
                </a:cubicBezTo>
                <a:cubicBezTo>
                  <a:pt x="3673010" y="905518"/>
                  <a:pt x="3668942" y="907130"/>
                  <a:pt x="3665469" y="908866"/>
                </a:cubicBezTo>
                <a:cubicBezTo>
                  <a:pt x="3661996" y="910603"/>
                  <a:pt x="3659566" y="912190"/>
                  <a:pt x="3658176" y="913629"/>
                </a:cubicBezTo>
                <a:cubicBezTo>
                  <a:pt x="3656787" y="915067"/>
                  <a:pt x="3655845" y="916680"/>
                  <a:pt x="3655349" y="918466"/>
                </a:cubicBezTo>
                <a:cubicBezTo>
                  <a:pt x="3654853" y="920252"/>
                  <a:pt x="3654605" y="922682"/>
                  <a:pt x="3654605" y="925758"/>
                </a:cubicBezTo>
                <a:cubicBezTo>
                  <a:pt x="3654605" y="928040"/>
                  <a:pt x="3654753" y="930124"/>
                  <a:pt x="3655051" y="932009"/>
                </a:cubicBezTo>
                <a:cubicBezTo>
                  <a:pt x="3655349" y="933894"/>
                  <a:pt x="3655771" y="935482"/>
                  <a:pt x="3656316" y="936771"/>
                </a:cubicBezTo>
                <a:cubicBezTo>
                  <a:pt x="3656862" y="938061"/>
                  <a:pt x="3657556" y="939053"/>
                  <a:pt x="3658400" y="939748"/>
                </a:cubicBezTo>
                <a:cubicBezTo>
                  <a:pt x="3659243" y="940443"/>
                  <a:pt x="3660211" y="940790"/>
                  <a:pt x="3661302" y="940790"/>
                </a:cubicBezTo>
                <a:cubicBezTo>
                  <a:pt x="3662890" y="940790"/>
                  <a:pt x="3664948" y="940095"/>
                  <a:pt x="3667478" y="938706"/>
                </a:cubicBezTo>
                <a:cubicBezTo>
                  <a:pt x="3670008" y="937317"/>
                  <a:pt x="3673159" y="935779"/>
                  <a:pt x="3676929" y="934093"/>
                </a:cubicBezTo>
                <a:cubicBezTo>
                  <a:pt x="3680699" y="932406"/>
                  <a:pt x="3685040" y="930868"/>
                  <a:pt x="3689951" y="929479"/>
                </a:cubicBezTo>
                <a:cubicBezTo>
                  <a:pt x="3694863" y="928090"/>
                  <a:pt x="3700444" y="927395"/>
                  <a:pt x="3706694" y="927395"/>
                </a:cubicBezTo>
                <a:cubicBezTo>
                  <a:pt x="3711457" y="927395"/>
                  <a:pt x="3715450" y="927891"/>
                  <a:pt x="3718675" y="928884"/>
                </a:cubicBezTo>
                <a:cubicBezTo>
                  <a:pt x="3721900" y="929876"/>
                  <a:pt x="3724479" y="931414"/>
                  <a:pt x="3726414" y="933497"/>
                </a:cubicBezTo>
                <a:cubicBezTo>
                  <a:pt x="3728349" y="935581"/>
                  <a:pt x="3729738" y="938185"/>
                  <a:pt x="3730581" y="941311"/>
                </a:cubicBezTo>
                <a:cubicBezTo>
                  <a:pt x="3731425" y="944436"/>
                  <a:pt x="3731846" y="948082"/>
                  <a:pt x="3731846" y="952250"/>
                </a:cubicBezTo>
                <a:lnTo>
                  <a:pt x="3731846" y="960286"/>
                </a:lnTo>
                <a:lnTo>
                  <a:pt x="3718898" y="960286"/>
                </a:lnTo>
                <a:cubicBezTo>
                  <a:pt x="3707091" y="960286"/>
                  <a:pt x="3696723" y="961179"/>
                  <a:pt x="3687793" y="962965"/>
                </a:cubicBezTo>
                <a:cubicBezTo>
                  <a:pt x="3678864" y="964751"/>
                  <a:pt x="3671397" y="967504"/>
                  <a:pt x="3665395" y="971225"/>
                </a:cubicBezTo>
                <a:cubicBezTo>
                  <a:pt x="3659392" y="974946"/>
                  <a:pt x="3654877" y="979659"/>
                  <a:pt x="3651851" y="985364"/>
                </a:cubicBezTo>
                <a:cubicBezTo>
                  <a:pt x="3648825" y="991069"/>
                  <a:pt x="3647312" y="997791"/>
                  <a:pt x="3647312" y="1005530"/>
                </a:cubicBezTo>
                <a:cubicBezTo>
                  <a:pt x="3647312" y="1012674"/>
                  <a:pt x="3648503" y="1018925"/>
                  <a:pt x="3650884" y="1024282"/>
                </a:cubicBezTo>
                <a:cubicBezTo>
                  <a:pt x="3653265" y="1029640"/>
                  <a:pt x="3656614" y="1034130"/>
                  <a:pt x="3660930" y="1037751"/>
                </a:cubicBezTo>
                <a:cubicBezTo>
                  <a:pt x="3665246" y="1041373"/>
                  <a:pt x="3670356" y="1044101"/>
                  <a:pt x="3676259" y="1045937"/>
                </a:cubicBezTo>
                <a:cubicBezTo>
                  <a:pt x="3682163" y="1047772"/>
                  <a:pt x="3688637" y="1048690"/>
                  <a:pt x="3695681" y="1048690"/>
                </a:cubicBezTo>
                <a:cubicBezTo>
                  <a:pt x="3704214" y="1048690"/>
                  <a:pt x="3711978" y="1047053"/>
                  <a:pt x="3718973" y="1043779"/>
                </a:cubicBezTo>
                <a:cubicBezTo>
                  <a:pt x="3725968" y="1040505"/>
                  <a:pt x="3732194" y="1035941"/>
                  <a:pt x="3737651" y="1030087"/>
                </a:cubicBezTo>
                <a:lnTo>
                  <a:pt x="3737651" y="1040654"/>
                </a:lnTo>
                <a:cubicBezTo>
                  <a:pt x="3737651" y="1042043"/>
                  <a:pt x="3738072" y="1043134"/>
                  <a:pt x="3738916" y="1043928"/>
                </a:cubicBezTo>
                <a:cubicBezTo>
                  <a:pt x="3739759" y="1044721"/>
                  <a:pt x="3741198" y="1045292"/>
                  <a:pt x="3743232" y="1045639"/>
                </a:cubicBezTo>
                <a:cubicBezTo>
                  <a:pt x="3745266" y="1045987"/>
                  <a:pt x="3748515" y="1046160"/>
                  <a:pt x="3752980" y="1046160"/>
                </a:cubicBezTo>
                <a:cubicBezTo>
                  <a:pt x="3757147" y="1046160"/>
                  <a:pt x="3760298" y="1045987"/>
                  <a:pt x="3762431" y="1045639"/>
                </a:cubicBezTo>
                <a:cubicBezTo>
                  <a:pt x="3764564" y="1045292"/>
                  <a:pt x="3766126" y="1044721"/>
                  <a:pt x="3767119" y="1043928"/>
                </a:cubicBezTo>
                <a:cubicBezTo>
                  <a:pt x="3768111" y="1043134"/>
                  <a:pt x="3768607" y="1042043"/>
                  <a:pt x="3768607" y="1040654"/>
                </a:cubicBezTo>
                <a:lnTo>
                  <a:pt x="3768607" y="951357"/>
                </a:lnTo>
                <a:cubicBezTo>
                  <a:pt x="3768607" y="942228"/>
                  <a:pt x="3767516" y="934341"/>
                  <a:pt x="3765333" y="927693"/>
                </a:cubicBezTo>
                <a:cubicBezTo>
                  <a:pt x="3763150" y="921045"/>
                  <a:pt x="3759677" y="915613"/>
                  <a:pt x="3754915" y="911396"/>
                </a:cubicBezTo>
                <a:cubicBezTo>
                  <a:pt x="3750152" y="907179"/>
                  <a:pt x="3744075" y="904054"/>
                  <a:pt x="3736683" y="902020"/>
                </a:cubicBezTo>
                <a:cubicBezTo>
                  <a:pt x="3729291" y="899986"/>
                  <a:pt x="3720387" y="898969"/>
                  <a:pt x="3709969" y="898969"/>
                </a:cubicBezTo>
                <a:close/>
                <a:moveTo>
                  <a:pt x="3207078" y="898969"/>
                </a:moveTo>
                <a:cubicBezTo>
                  <a:pt x="3198744" y="898969"/>
                  <a:pt x="3191228" y="900011"/>
                  <a:pt x="3184531" y="902095"/>
                </a:cubicBezTo>
                <a:cubicBezTo>
                  <a:pt x="3177834" y="904178"/>
                  <a:pt x="3172153" y="907105"/>
                  <a:pt x="3167490" y="910875"/>
                </a:cubicBezTo>
                <a:cubicBezTo>
                  <a:pt x="3162827" y="914646"/>
                  <a:pt x="3159255" y="919185"/>
                  <a:pt x="3156775" y="924493"/>
                </a:cubicBezTo>
                <a:cubicBezTo>
                  <a:pt x="3154294" y="929801"/>
                  <a:pt x="3153054" y="935630"/>
                  <a:pt x="3153054" y="941980"/>
                </a:cubicBezTo>
                <a:cubicBezTo>
                  <a:pt x="3153054" y="948231"/>
                  <a:pt x="3153972" y="953589"/>
                  <a:pt x="3155807" y="958054"/>
                </a:cubicBezTo>
                <a:cubicBezTo>
                  <a:pt x="3157643" y="962519"/>
                  <a:pt x="3160073" y="966339"/>
                  <a:pt x="3163100" y="969514"/>
                </a:cubicBezTo>
                <a:cubicBezTo>
                  <a:pt x="3166126" y="972689"/>
                  <a:pt x="3169549" y="975368"/>
                  <a:pt x="3173369" y="977550"/>
                </a:cubicBezTo>
                <a:cubicBezTo>
                  <a:pt x="3177189" y="979733"/>
                  <a:pt x="3181108" y="981668"/>
                  <a:pt x="3185126" y="983355"/>
                </a:cubicBezTo>
                <a:cubicBezTo>
                  <a:pt x="3189145" y="985041"/>
                  <a:pt x="3193064" y="986579"/>
                  <a:pt x="3196884" y="987968"/>
                </a:cubicBezTo>
                <a:cubicBezTo>
                  <a:pt x="3200704" y="989357"/>
                  <a:pt x="3204127" y="990846"/>
                  <a:pt x="3207153" y="992433"/>
                </a:cubicBezTo>
                <a:cubicBezTo>
                  <a:pt x="3210179" y="994021"/>
                  <a:pt x="3212610" y="995881"/>
                  <a:pt x="3214445" y="998014"/>
                </a:cubicBezTo>
                <a:cubicBezTo>
                  <a:pt x="3216281" y="1000147"/>
                  <a:pt x="3217199" y="1002702"/>
                  <a:pt x="3217199" y="1005679"/>
                </a:cubicBezTo>
                <a:cubicBezTo>
                  <a:pt x="3217199" y="1008259"/>
                  <a:pt x="3216703" y="1010541"/>
                  <a:pt x="3215710" y="1012525"/>
                </a:cubicBezTo>
                <a:cubicBezTo>
                  <a:pt x="3214718" y="1014509"/>
                  <a:pt x="3213255" y="1016146"/>
                  <a:pt x="3211320" y="1017436"/>
                </a:cubicBezTo>
                <a:cubicBezTo>
                  <a:pt x="3209385" y="1018726"/>
                  <a:pt x="3207103" y="1019718"/>
                  <a:pt x="3204474" y="1020413"/>
                </a:cubicBezTo>
                <a:cubicBezTo>
                  <a:pt x="3201845" y="1021107"/>
                  <a:pt x="3198843" y="1021455"/>
                  <a:pt x="3195470" y="1021455"/>
                </a:cubicBezTo>
                <a:cubicBezTo>
                  <a:pt x="3190112" y="1021455"/>
                  <a:pt x="3185325" y="1020810"/>
                  <a:pt x="3181108" y="1019520"/>
                </a:cubicBezTo>
                <a:cubicBezTo>
                  <a:pt x="3176891" y="1018230"/>
                  <a:pt x="3173195" y="1016841"/>
                  <a:pt x="3170020" y="1015353"/>
                </a:cubicBezTo>
                <a:cubicBezTo>
                  <a:pt x="3166845" y="1013864"/>
                  <a:pt x="3164191" y="1012500"/>
                  <a:pt x="3162058" y="1011260"/>
                </a:cubicBezTo>
                <a:cubicBezTo>
                  <a:pt x="3159925" y="1010020"/>
                  <a:pt x="3158313" y="1009400"/>
                  <a:pt x="3157221" y="1009400"/>
                </a:cubicBezTo>
                <a:cubicBezTo>
                  <a:pt x="3156328" y="1009400"/>
                  <a:pt x="3155584" y="1009573"/>
                  <a:pt x="3154989" y="1009921"/>
                </a:cubicBezTo>
                <a:cubicBezTo>
                  <a:pt x="3154393" y="1010268"/>
                  <a:pt x="3153897" y="1010962"/>
                  <a:pt x="3153500" y="1012004"/>
                </a:cubicBezTo>
                <a:cubicBezTo>
                  <a:pt x="3153104" y="1013046"/>
                  <a:pt x="3152806" y="1014435"/>
                  <a:pt x="3152607" y="1016171"/>
                </a:cubicBezTo>
                <a:cubicBezTo>
                  <a:pt x="3152409" y="1017908"/>
                  <a:pt x="3152310" y="1020214"/>
                  <a:pt x="3152310" y="1023092"/>
                </a:cubicBezTo>
                <a:cubicBezTo>
                  <a:pt x="3152310" y="1027457"/>
                  <a:pt x="3152607" y="1030756"/>
                  <a:pt x="3153203" y="1032989"/>
                </a:cubicBezTo>
                <a:cubicBezTo>
                  <a:pt x="3153798" y="1035221"/>
                  <a:pt x="3154641" y="1036858"/>
                  <a:pt x="3155733" y="1037900"/>
                </a:cubicBezTo>
                <a:cubicBezTo>
                  <a:pt x="3156824" y="1038942"/>
                  <a:pt x="3158560" y="1040058"/>
                  <a:pt x="3160942" y="1041249"/>
                </a:cubicBezTo>
                <a:cubicBezTo>
                  <a:pt x="3163323" y="1042439"/>
                  <a:pt x="3166300" y="1043605"/>
                  <a:pt x="3169871" y="1044746"/>
                </a:cubicBezTo>
                <a:cubicBezTo>
                  <a:pt x="3173443" y="1045887"/>
                  <a:pt x="3177487" y="1046830"/>
                  <a:pt x="3182001" y="1047574"/>
                </a:cubicBezTo>
                <a:cubicBezTo>
                  <a:pt x="3186515" y="1048318"/>
                  <a:pt x="3191253" y="1048690"/>
                  <a:pt x="3196214" y="1048690"/>
                </a:cubicBezTo>
                <a:cubicBezTo>
                  <a:pt x="3204449" y="1048690"/>
                  <a:pt x="3212089" y="1047723"/>
                  <a:pt x="3219134" y="1045788"/>
                </a:cubicBezTo>
                <a:cubicBezTo>
                  <a:pt x="3226178" y="1043853"/>
                  <a:pt x="3232280" y="1040951"/>
                  <a:pt x="3237439" y="1037082"/>
                </a:cubicBezTo>
                <a:cubicBezTo>
                  <a:pt x="3242599" y="1033212"/>
                  <a:pt x="3246592" y="1028400"/>
                  <a:pt x="3249420" y="1022645"/>
                </a:cubicBezTo>
                <a:cubicBezTo>
                  <a:pt x="3252248" y="1016891"/>
                  <a:pt x="3253662" y="1010243"/>
                  <a:pt x="3253662" y="1002702"/>
                </a:cubicBezTo>
                <a:cubicBezTo>
                  <a:pt x="3253662" y="996650"/>
                  <a:pt x="3252719" y="991416"/>
                  <a:pt x="3250834" y="987001"/>
                </a:cubicBezTo>
                <a:cubicBezTo>
                  <a:pt x="3248949" y="982586"/>
                  <a:pt x="3246468" y="978791"/>
                  <a:pt x="3243393" y="975616"/>
                </a:cubicBezTo>
                <a:cubicBezTo>
                  <a:pt x="3240317" y="972441"/>
                  <a:pt x="3236819" y="969762"/>
                  <a:pt x="3232900" y="967579"/>
                </a:cubicBezTo>
                <a:cubicBezTo>
                  <a:pt x="3228981" y="965396"/>
                  <a:pt x="3225012" y="963486"/>
                  <a:pt x="3220994" y="961849"/>
                </a:cubicBezTo>
                <a:cubicBezTo>
                  <a:pt x="3216976" y="960212"/>
                  <a:pt x="3213007" y="958699"/>
                  <a:pt x="3209088" y="957310"/>
                </a:cubicBezTo>
                <a:cubicBezTo>
                  <a:pt x="3205169" y="955921"/>
                  <a:pt x="3201671" y="954432"/>
                  <a:pt x="3198595" y="952845"/>
                </a:cubicBezTo>
                <a:cubicBezTo>
                  <a:pt x="3195520" y="951257"/>
                  <a:pt x="3193039" y="949422"/>
                  <a:pt x="3191154" y="947338"/>
                </a:cubicBezTo>
                <a:cubicBezTo>
                  <a:pt x="3189269" y="945255"/>
                  <a:pt x="3188326" y="942675"/>
                  <a:pt x="3188326" y="939599"/>
                </a:cubicBezTo>
                <a:cubicBezTo>
                  <a:pt x="3188326" y="937615"/>
                  <a:pt x="3188723" y="935754"/>
                  <a:pt x="3189517" y="934018"/>
                </a:cubicBezTo>
                <a:cubicBezTo>
                  <a:pt x="3190311" y="932282"/>
                  <a:pt x="3191501" y="930769"/>
                  <a:pt x="3193089" y="929479"/>
                </a:cubicBezTo>
                <a:cubicBezTo>
                  <a:pt x="3194676" y="928189"/>
                  <a:pt x="3196710" y="927197"/>
                  <a:pt x="3199191" y="926502"/>
                </a:cubicBezTo>
                <a:cubicBezTo>
                  <a:pt x="3201671" y="925808"/>
                  <a:pt x="3204598" y="925461"/>
                  <a:pt x="3207971" y="925461"/>
                </a:cubicBezTo>
                <a:cubicBezTo>
                  <a:pt x="3212734" y="925461"/>
                  <a:pt x="3216976" y="925981"/>
                  <a:pt x="3220696" y="927023"/>
                </a:cubicBezTo>
                <a:cubicBezTo>
                  <a:pt x="3224417" y="928065"/>
                  <a:pt x="3227691" y="929181"/>
                  <a:pt x="3230519" y="930372"/>
                </a:cubicBezTo>
                <a:cubicBezTo>
                  <a:pt x="3233347" y="931562"/>
                  <a:pt x="3235703" y="932679"/>
                  <a:pt x="3237588" y="933721"/>
                </a:cubicBezTo>
                <a:cubicBezTo>
                  <a:pt x="3239473" y="934762"/>
                  <a:pt x="3240862" y="935283"/>
                  <a:pt x="3241755" y="935283"/>
                </a:cubicBezTo>
                <a:cubicBezTo>
                  <a:pt x="3242549" y="935283"/>
                  <a:pt x="3243244" y="935110"/>
                  <a:pt x="3243839" y="934762"/>
                </a:cubicBezTo>
                <a:cubicBezTo>
                  <a:pt x="3244434" y="934415"/>
                  <a:pt x="3244906" y="933745"/>
                  <a:pt x="3245253" y="932753"/>
                </a:cubicBezTo>
                <a:cubicBezTo>
                  <a:pt x="3245600" y="931761"/>
                  <a:pt x="3245848" y="930421"/>
                  <a:pt x="3245997" y="928735"/>
                </a:cubicBezTo>
                <a:cubicBezTo>
                  <a:pt x="3246146" y="927048"/>
                  <a:pt x="3246220" y="924865"/>
                  <a:pt x="3246220" y="922186"/>
                </a:cubicBezTo>
                <a:cubicBezTo>
                  <a:pt x="3246220" y="919904"/>
                  <a:pt x="3246146" y="917994"/>
                  <a:pt x="3245997" y="916456"/>
                </a:cubicBezTo>
                <a:cubicBezTo>
                  <a:pt x="3245848" y="914919"/>
                  <a:pt x="3245675" y="913629"/>
                  <a:pt x="3245476" y="912587"/>
                </a:cubicBezTo>
                <a:cubicBezTo>
                  <a:pt x="3245278" y="911545"/>
                  <a:pt x="3244980" y="910652"/>
                  <a:pt x="3244583" y="909908"/>
                </a:cubicBezTo>
                <a:cubicBezTo>
                  <a:pt x="3244186" y="909164"/>
                  <a:pt x="3243517" y="908420"/>
                  <a:pt x="3242574" y="907676"/>
                </a:cubicBezTo>
                <a:cubicBezTo>
                  <a:pt x="3241631" y="906931"/>
                  <a:pt x="3240069" y="906038"/>
                  <a:pt x="3237886" y="904997"/>
                </a:cubicBezTo>
                <a:cubicBezTo>
                  <a:pt x="3235703" y="903955"/>
                  <a:pt x="3233024" y="902987"/>
                  <a:pt x="3229849" y="902095"/>
                </a:cubicBezTo>
                <a:cubicBezTo>
                  <a:pt x="3226674" y="901202"/>
                  <a:pt x="3223127" y="900457"/>
                  <a:pt x="3219208" y="899862"/>
                </a:cubicBezTo>
                <a:cubicBezTo>
                  <a:pt x="3215289" y="899267"/>
                  <a:pt x="3211246" y="898969"/>
                  <a:pt x="3207078" y="898969"/>
                </a:cubicBezTo>
                <a:close/>
                <a:moveTo>
                  <a:pt x="3083253" y="898969"/>
                </a:moveTo>
                <a:cubicBezTo>
                  <a:pt x="3074919" y="898969"/>
                  <a:pt x="3067403" y="900011"/>
                  <a:pt x="3060706" y="902095"/>
                </a:cubicBezTo>
                <a:cubicBezTo>
                  <a:pt x="3054009" y="904178"/>
                  <a:pt x="3048329" y="907105"/>
                  <a:pt x="3043665" y="910875"/>
                </a:cubicBezTo>
                <a:cubicBezTo>
                  <a:pt x="3039002" y="914646"/>
                  <a:pt x="3035430" y="919185"/>
                  <a:pt x="3032950" y="924493"/>
                </a:cubicBezTo>
                <a:cubicBezTo>
                  <a:pt x="3030469" y="929801"/>
                  <a:pt x="3029229" y="935630"/>
                  <a:pt x="3029229" y="941980"/>
                </a:cubicBezTo>
                <a:cubicBezTo>
                  <a:pt x="3029229" y="948231"/>
                  <a:pt x="3030147" y="953589"/>
                  <a:pt x="3031982" y="958054"/>
                </a:cubicBezTo>
                <a:cubicBezTo>
                  <a:pt x="3033818" y="962519"/>
                  <a:pt x="3036249" y="966339"/>
                  <a:pt x="3039275" y="969514"/>
                </a:cubicBezTo>
                <a:cubicBezTo>
                  <a:pt x="3042301" y="972689"/>
                  <a:pt x="3045724" y="975368"/>
                  <a:pt x="3049544" y="977550"/>
                </a:cubicBezTo>
                <a:cubicBezTo>
                  <a:pt x="3053364" y="979733"/>
                  <a:pt x="3057283" y="981668"/>
                  <a:pt x="3061301" y="983355"/>
                </a:cubicBezTo>
                <a:cubicBezTo>
                  <a:pt x="3065320" y="985041"/>
                  <a:pt x="3069239" y="986579"/>
                  <a:pt x="3073059" y="987968"/>
                </a:cubicBezTo>
                <a:cubicBezTo>
                  <a:pt x="3076879" y="989357"/>
                  <a:pt x="3080302" y="990846"/>
                  <a:pt x="3083328" y="992433"/>
                </a:cubicBezTo>
                <a:cubicBezTo>
                  <a:pt x="3086354" y="994021"/>
                  <a:pt x="3088785" y="995881"/>
                  <a:pt x="3090620" y="998014"/>
                </a:cubicBezTo>
                <a:cubicBezTo>
                  <a:pt x="3092456" y="1000147"/>
                  <a:pt x="3093374" y="1002702"/>
                  <a:pt x="3093374" y="1005679"/>
                </a:cubicBezTo>
                <a:cubicBezTo>
                  <a:pt x="3093374" y="1008259"/>
                  <a:pt x="3092878" y="1010541"/>
                  <a:pt x="3091885" y="1012525"/>
                </a:cubicBezTo>
                <a:cubicBezTo>
                  <a:pt x="3090893" y="1014509"/>
                  <a:pt x="3089430" y="1016146"/>
                  <a:pt x="3087495" y="1017436"/>
                </a:cubicBezTo>
                <a:cubicBezTo>
                  <a:pt x="3085560" y="1018726"/>
                  <a:pt x="3083278" y="1019718"/>
                  <a:pt x="3080649" y="1020413"/>
                </a:cubicBezTo>
                <a:cubicBezTo>
                  <a:pt x="3078020" y="1021107"/>
                  <a:pt x="3075018" y="1021455"/>
                  <a:pt x="3071645" y="1021455"/>
                </a:cubicBezTo>
                <a:cubicBezTo>
                  <a:pt x="3066287" y="1021455"/>
                  <a:pt x="3061500" y="1020810"/>
                  <a:pt x="3057283" y="1019520"/>
                </a:cubicBezTo>
                <a:cubicBezTo>
                  <a:pt x="3053066" y="1018230"/>
                  <a:pt x="3049370" y="1016841"/>
                  <a:pt x="3046195" y="1015353"/>
                </a:cubicBezTo>
                <a:cubicBezTo>
                  <a:pt x="3043020" y="1013864"/>
                  <a:pt x="3040366" y="1012500"/>
                  <a:pt x="3038233" y="1011260"/>
                </a:cubicBezTo>
                <a:cubicBezTo>
                  <a:pt x="3036100" y="1010020"/>
                  <a:pt x="3034488" y="1009400"/>
                  <a:pt x="3033396" y="1009400"/>
                </a:cubicBezTo>
                <a:cubicBezTo>
                  <a:pt x="3032503" y="1009400"/>
                  <a:pt x="3031759" y="1009573"/>
                  <a:pt x="3031164" y="1009921"/>
                </a:cubicBezTo>
                <a:cubicBezTo>
                  <a:pt x="3030568" y="1010268"/>
                  <a:pt x="3030072" y="1010962"/>
                  <a:pt x="3029675" y="1012004"/>
                </a:cubicBezTo>
                <a:cubicBezTo>
                  <a:pt x="3029278" y="1013046"/>
                  <a:pt x="3028981" y="1014435"/>
                  <a:pt x="3028782" y="1016171"/>
                </a:cubicBezTo>
                <a:cubicBezTo>
                  <a:pt x="3028584" y="1017908"/>
                  <a:pt x="3028485" y="1020214"/>
                  <a:pt x="3028485" y="1023092"/>
                </a:cubicBezTo>
                <a:cubicBezTo>
                  <a:pt x="3028485" y="1027457"/>
                  <a:pt x="3028782" y="1030756"/>
                  <a:pt x="3029378" y="1032989"/>
                </a:cubicBezTo>
                <a:cubicBezTo>
                  <a:pt x="3029973" y="1035221"/>
                  <a:pt x="3030816" y="1036858"/>
                  <a:pt x="3031908" y="1037900"/>
                </a:cubicBezTo>
                <a:cubicBezTo>
                  <a:pt x="3032999" y="1038942"/>
                  <a:pt x="3034735" y="1040058"/>
                  <a:pt x="3037117" y="1041249"/>
                </a:cubicBezTo>
                <a:cubicBezTo>
                  <a:pt x="3039498" y="1042439"/>
                  <a:pt x="3042475" y="1043605"/>
                  <a:pt x="3046046" y="1044746"/>
                </a:cubicBezTo>
                <a:cubicBezTo>
                  <a:pt x="3049618" y="1045887"/>
                  <a:pt x="3053662" y="1046830"/>
                  <a:pt x="3058176" y="1047574"/>
                </a:cubicBezTo>
                <a:cubicBezTo>
                  <a:pt x="3062690" y="1048318"/>
                  <a:pt x="3067428" y="1048690"/>
                  <a:pt x="3072389" y="1048690"/>
                </a:cubicBezTo>
                <a:cubicBezTo>
                  <a:pt x="3080624" y="1048690"/>
                  <a:pt x="3088264" y="1047723"/>
                  <a:pt x="3095309" y="1045788"/>
                </a:cubicBezTo>
                <a:cubicBezTo>
                  <a:pt x="3102353" y="1043853"/>
                  <a:pt x="3108455" y="1040951"/>
                  <a:pt x="3113614" y="1037082"/>
                </a:cubicBezTo>
                <a:cubicBezTo>
                  <a:pt x="3118774" y="1033212"/>
                  <a:pt x="3122767" y="1028400"/>
                  <a:pt x="3125595" y="1022645"/>
                </a:cubicBezTo>
                <a:cubicBezTo>
                  <a:pt x="3128423" y="1016891"/>
                  <a:pt x="3129837" y="1010243"/>
                  <a:pt x="3129837" y="1002702"/>
                </a:cubicBezTo>
                <a:cubicBezTo>
                  <a:pt x="3129837" y="996650"/>
                  <a:pt x="3128894" y="991416"/>
                  <a:pt x="3127009" y="987001"/>
                </a:cubicBezTo>
                <a:cubicBezTo>
                  <a:pt x="3125124" y="982586"/>
                  <a:pt x="3122643" y="978791"/>
                  <a:pt x="3119568" y="975616"/>
                </a:cubicBezTo>
                <a:cubicBezTo>
                  <a:pt x="3116492" y="972441"/>
                  <a:pt x="3112994" y="969762"/>
                  <a:pt x="3109075" y="967579"/>
                </a:cubicBezTo>
                <a:cubicBezTo>
                  <a:pt x="3105156" y="965396"/>
                  <a:pt x="3101187" y="963486"/>
                  <a:pt x="3097169" y="961849"/>
                </a:cubicBezTo>
                <a:cubicBezTo>
                  <a:pt x="3093151" y="960212"/>
                  <a:pt x="3089182" y="958699"/>
                  <a:pt x="3085263" y="957310"/>
                </a:cubicBezTo>
                <a:cubicBezTo>
                  <a:pt x="3081344" y="955921"/>
                  <a:pt x="3077846" y="954432"/>
                  <a:pt x="3074770" y="952845"/>
                </a:cubicBezTo>
                <a:cubicBezTo>
                  <a:pt x="3071695" y="951257"/>
                  <a:pt x="3069214" y="949422"/>
                  <a:pt x="3067329" y="947338"/>
                </a:cubicBezTo>
                <a:cubicBezTo>
                  <a:pt x="3065444" y="945255"/>
                  <a:pt x="3064501" y="942675"/>
                  <a:pt x="3064501" y="939599"/>
                </a:cubicBezTo>
                <a:cubicBezTo>
                  <a:pt x="3064501" y="937615"/>
                  <a:pt x="3064898" y="935754"/>
                  <a:pt x="3065692" y="934018"/>
                </a:cubicBezTo>
                <a:cubicBezTo>
                  <a:pt x="3066486" y="932282"/>
                  <a:pt x="3067676" y="930769"/>
                  <a:pt x="3069264" y="929479"/>
                </a:cubicBezTo>
                <a:cubicBezTo>
                  <a:pt x="3070851" y="928189"/>
                  <a:pt x="3072885" y="927197"/>
                  <a:pt x="3075366" y="926502"/>
                </a:cubicBezTo>
                <a:cubicBezTo>
                  <a:pt x="3077846" y="925808"/>
                  <a:pt x="3080773" y="925461"/>
                  <a:pt x="3084146" y="925461"/>
                </a:cubicBezTo>
                <a:cubicBezTo>
                  <a:pt x="3088909" y="925461"/>
                  <a:pt x="3093151" y="925981"/>
                  <a:pt x="3096871" y="927023"/>
                </a:cubicBezTo>
                <a:cubicBezTo>
                  <a:pt x="3100592" y="928065"/>
                  <a:pt x="3103866" y="929181"/>
                  <a:pt x="3106694" y="930372"/>
                </a:cubicBezTo>
                <a:cubicBezTo>
                  <a:pt x="3109522" y="931562"/>
                  <a:pt x="3111878" y="932679"/>
                  <a:pt x="3113763" y="933721"/>
                </a:cubicBezTo>
                <a:cubicBezTo>
                  <a:pt x="3115648" y="934762"/>
                  <a:pt x="3117037" y="935283"/>
                  <a:pt x="3117930" y="935283"/>
                </a:cubicBezTo>
                <a:cubicBezTo>
                  <a:pt x="3118724" y="935283"/>
                  <a:pt x="3119419" y="935110"/>
                  <a:pt x="3120014" y="934762"/>
                </a:cubicBezTo>
                <a:cubicBezTo>
                  <a:pt x="3120609" y="934415"/>
                  <a:pt x="3121081" y="933745"/>
                  <a:pt x="3121428" y="932753"/>
                </a:cubicBezTo>
                <a:cubicBezTo>
                  <a:pt x="3121775" y="931761"/>
                  <a:pt x="3122023" y="930421"/>
                  <a:pt x="3122172" y="928735"/>
                </a:cubicBezTo>
                <a:cubicBezTo>
                  <a:pt x="3122321" y="927048"/>
                  <a:pt x="3122395" y="924865"/>
                  <a:pt x="3122395" y="922186"/>
                </a:cubicBezTo>
                <a:cubicBezTo>
                  <a:pt x="3122395" y="919904"/>
                  <a:pt x="3122321" y="917994"/>
                  <a:pt x="3122172" y="916456"/>
                </a:cubicBezTo>
                <a:cubicBezTo>
                  <a:pt x="3122023" y="914919"/>
                  <a:pt x="3121850" y="913629"/>
                  <a:pt x="3121651" y="912587"/>
                </a:cubicBezTo>
                <a:cubicBezTo>
                  <a:pt x="3121453" y="911545"/>
                  <a:pt x="3121155" y="910652"/>
                  <a:pt x="3120758" y="909908"/>
                </a:cubicBezTo>
                <a:cubicBezTo>
                  <a:pt x="3120361" y="909164"/>
                  <a:pt x="3119691" y="908420"/>
                  <a:pt x="3118749" y="907676"/>
                </a:cubicBezTo>
                <a:cubicBezTo>
                  <a:pt x="3117806" y="906931"/>
                  <a:pt x="3116244" y="906038"/>
                  <a:pt x="3114061" y="904997"/>
                </a:cubicBezTo>
                <a:cubicBezTo>
                  <a:pt x="3111878" y="903955"/>
                  <a:pt x="3109199" y="902987"/>
                  <a:pt x="3106024" y="902095"/>
                </a:cubicBezTo>
                <a:cubicBezTo>
                  <a:pt x="3102849" y="901202"/>
                  <a:pt x="3099302" y="900457"/>
                  <a:pt x="3095383" y="899862"/>
                </a:cubicBezTo>
                <a:cubicBezTo>
                  <a:pt x="3091464" y="899267"/>
                  <a:pt x="3087421" y="898969"/>
                  <a:pt x="3083253" y="898969"/>
                </a:cubicBezTo>
                <a:close/>
                <a:moveTo>
                  <a:pt x="2938444" y="898969"/>
                </a:moveTo>
                <a:cubicBezTo>
                  <a:pt x="2932590" y="898969"/>
                  <a:pt x="2926910" y="899440"/>
                  <a:pt x="2921403" y="900383"/>
                </a:cubicBezTo>
                <a:cubicBezTo>
                  <a:pt x="2915896" y="901326"/>
                  <a:pt x="2910811" y="902541"/>
                  <a:pt x="2906148" y="904029"/>
                </a:cubicBezTo>
                <a:cubicBezTo>
                  <a:pt x="2901485" y="905518"/>
                  <a:pt x="2897417" y="907130"/>
                  <a:pt x="2893944" y="908866"/>
                </a:cubicBezTo>
                <a:cubicBezTo>
                  <a:pt x="2890471" y="910603"/>
                  <a:pt x="2888041" y="912190"/>
                  <a:pt x="2886651" y="913629"/>
                </a:cubicBezTo>
                <a:cubicBezTo>
                  <a:pt x="2885262" y="915067"/>
                  <a:pt x="2884320" y="916680"/>
                  <a:pt x="2883824" y="918466"/>
                </a:cubicBezTo>
                <a:cubicBezTo>
                  <a:pt x="2883328" y="920252"/>
                  <a:pt x="2883080" y="922682"/>
                  <a:pt x="2883080" y="925758"/>
                </a:cubicBezTo>
                <a:cubicBezTo>
                  <a:pt x="2883080" y="928040"/>
                  <a:pt x="2883228" y="930124"/>
                  <a:pt x="2883526" y="932009"/>
                </a:cubicBezTo>
                <a:cubicBezTo>
                  <a:pt x="2883824" y="933894"/>
                  <a:pt x="2884245" y="935482"/>
                  <a:pt x="2884791" y="936771"/>
                </a:cubicBezTo>
                <a:cubicBezTo>
                  <a:pt x="2885337" y="938061"/>
                  <a:pt x="2886031" y="939053"/>
                  <a:pt x="2886875" y="939748"/>
                </a:cubicBezTo>
                <a:cubicBezTo>
                  <a:pt x="2887718" y="940443"/>
                  <a:pt x="2888685" y="940790"/>
                  <a:pt x="2889777" y="940790"/>
                </a:cubicBezTo>
                <a:cubicBezTo>
                  <a:pt x="2891364" y="940790"/>
                  <a:pt x="2893423" y="940095"/>
                  <a:pt x="2895953" y="938706"/>
                </a:cubicBezTo>
                <a:cubicBezTo>
                  <a:pt x="2898483" y="937317"/>
                  <a:pt x="2901634" y="935779"/>
                  <a:pt x="2905404" y="934093"/>
                </a:cubicBezTo>
                <a:cubicBezTo>
                  <a:pt x="2909174" y="932406"/>
                  <a:pt x="2913515" y="930868"/>
                  <a:pt x="2918426" y="929479"/>
                </a:cubicBezTo>
                <a:cubicBezTo>
                  <a:pt x="2923338" y="928090"/>
                  <a:pt x="2928919" y="927395"/>
                  <a:pt x="2935169" y="927395"/>
                </a:cubicBezTo>
                <a:cubicBezTo>
                  <a:pt x="2939932" y="927395"/>
                  <a:pt x="2943926" y="927891"/>
                  <a:pt x="2947150" y="928884"/>
                </a:cubicBezTo>
                <a:cubicBezTo>
                  <a:pt x="2950375" y="929876"/>
                  <a:pt x="2952954" y="931414"/>
                  <a:pt x="2954889" y="933497"/>
                </a:cubicBezTo>
                <a:cubicBezTo>
                  <a:pt x="2956824" y="935581"/>
                  <a:pt x="2958213" y="938185"/>
                  <a:pt x="2959056" y="941311"/>
                </a:cubicBezTo>
                <a:cubicBezTo>
                  <a:pt x="2959900" y="944436"/>
                  <a:pt x="2960321" y="948082"/>
                  <a:pt x="2960321" y="952250"/>
                </a:cubicBezTo>
                <a:lnTo>
                  <a:pt x="2960321" y="960286"/>
                </a:lnTo>
                <a:lnTo>
                  <a:pt x="2947373" y="960286"/>
                </a:lnTo>
                <a:cubicBezTo>
                  <a:pt x="2935566" y="960286"/>
                  <a:pt x="2925198" y="961179"/>
                  <a:pt x="2916268" y="962965"/>
                </a:cubicBezTo>
                <a:cubicBezTo>
                  <a:pt x="2907339" y="964751"/>
                  <a:pt x="2899872" y="967504"/>
                  <a:pt x="2893870" y="971225"/>
                </a:cubicBezTo>
                <a:cubicBezTo>
                  <a:pt x="2887867" y="974946"/>
                  <a:pt x="2883352" y="979659"/>
                  <a:pt x="2880326" y="985364"/>
                </a:cubicBezTo>
                <a:cubicBezTo>
                  <a:pt x="2877300" y="991069"/>
                  <a:pt x="2875787" y="997791"/>
                  <a:pt x="2875787" y="1005530"/>
                </a:cubicBezTo>
                <a:cubicBezTo>
                  <a:pt x="2875787" y="1012674"/>
                  <a:pt x="2876978" y="1018925"/>
                  <a:pt x="2879359" y="1024282"/>
                </a:cubicBezTo>
                <a:cubicBezTo>
                  <a:pt x="2881740" y="1029640"/>
                  <a:pt x="2885089" y="1034130"/>
                  <a:pt x="2889405" y="1037751"/>
                </a:cubicBezTo>
                <a:cubicBezTo>
                  <a:pt x="2893721" y="1041373"/>
                  <a:pt x="2898831" y="1044101"/>
                  <a:pt x="2904734" y="1045937"/>
                </a:cubicBezTo>
                <a:cubicBezTo>
                  <a:pt x="2910638" y="1047772"/>
                  <a:pt x="2917112" y="1048690"/>
                  <a:pt x="2924156" y="1048690"/>
                </a:cubicBezTo>
                <a:cubicBezTo>
                  <a:pt x="2932689" y="1048690"/>
                  <a:pt x="2940453" y="1047053"/>
                  <a:pt x="2947448" y="1043779"/>
                </a:cubicBezTo>
                <a:cubicBezTo>
                  <a:pt x="2954443" y="1040505"/>
                  <a:pt x="2960669" y="1035941"/>
                  <a:pt x="2966126" y="1030087"/>
                </a:cubicBezTo>
                <a:lnTo>
                  <a:pt x="2966126" y="1040654"/>
                </a:lnTo>
                <a:cubicBezTo>
                  <a:pt x="2966126" y="1042043"/>
                  <a:pt x="2966547" y="1043134"/>
                  <a:pt x="2967391" y="1043928"/>
                </a:cubicBezTo>
                <a:cubicBezTo>
                  <a:pt x="2968234" y="1044721"/>
                  <a:pt x="2969673" y="1045292"/>
                  <a:pt x="2971707" y="1045639"/>
                </a:cubicBezTo>
                <a:cubicBezTo>
                  <a:pt x="2973741" y="1045987"/>
                  <a:pt x="2976990" y="1046160"/>
                  <a:pt x="2981455" y="1046160"/>
                </a:cubicBezTo>
                <a:cubicBezTo>
                  <a:pt x="2985622" y="1046160"/>
                  <a:pt x="2988772" y="1045987"/>
                  <a:pt x="2990906" y="1045639"/>
                </a:cubicBezTo>
                <a:cubicBezTo>
                  <a:pt x="2993039" y="1045292"/>
                  <a:pt x="2994602" y="1044721"/>
                  <a:pt x="2995594" y="1043928"/>
                </a:cubicBezTo>
                <a:cubicBezTo>
                  <a:pt x="2996586" y="1043134"/>
                  <a:pt x="2997082" y="1042043"/>
                  <a:pt x="2997082" y="1040654"/>
                </a:cubicBezTo>
                <a:lnTo>
                  <a:pt x="2997082" y="951357"/>
                </a:lnTo>
                <a:cubicBezTo>
                  <a:pt x="2997082" y="942228"/>
                  <a:pt x="2995991" y="934341"/>
                  <a:pt x="2993808" y="927693"/>
                </a:cubicBezTo>
                <a:cubicBezTo>
                  <a:pt x="2991625" y="921045"/>
                  <a:pt x="2988152" y="915613"/>
                  <a:pt x="2983390" y="911396"/>
                </a:cubicBezTo>
                <a:cubicBezTo>
                  <a:pt x="2978627" y="907179"/>
                  <a:pt x="2972550" y="904054"/>
                  <a:pt x="2965158" y="902020"/>
                </a:cubicBezTo>
                <a:cubicBezTo>
                  <a:pt x="2957766" y="899986"/>
                  <a:pt x="2948862" y="898969"/>
                  <a:pt x="2938444" y="898969"/>
                </a:cubicBezTo>
                <a:close/>
                <a:moveTo>
                  <a:pt x="2372450" y="898969"/>
                </a:moveTo>
                <a:cubicBezTo>
                  <a:pt x="2361933" y="898969"/>
                  <a:pt x="2352483" y="900705"/>
                  <a:pt x="2344099" y="904178"/>
                </a:cubicBezTo>
                <a:cubicBezTo>
                  <a:pt x="2335715" y="907651"/>
                  <a:pt x="2328596" y="912686"/>
                  <a:pt x="2322742" y="919284"/>
                </a:cubicBezTo>
                <a:cubicBezTo>
                  <a:pt x="2316888" y="925882"/>
                  <a:pt x="2312423" y="933919"/>
                  <a:pt x="2309347" y="943394"/>
                </a:cubicBezTo>
                <a:cubicBezTo>
                  <a:pt x="2306272" y="952870"/>
                  <a:pt x="2304734" y="963511"/>
                  <a:pt x="2304734" y="975318"/>
                </a:cubicBezTo>
                <a:cubicBezTo>
                  <a:pt x="2304734" y="987720"/>
                  <a:pt x="2306197" y="998535"/>
                  <a:pt x="2309124" y="1007762"/>
                </a:cubicBezTo>
                <a:cubicBezTo>
                  <a:pt x="2312051" y="1016990"/>
                  <a:pt x="2316491" y="1024630"/>
                  <a:pt x="2322444" y="1030682"/>
                </a:cubicBezTo>
                <a:cubicBezTo>
                  <a:pt x="2328397" y="1036734"/>
                  <a:pt x="2335814" y="1041249"/>
                  <a:pt x="2344694" y="1044225"/>
                </a:cubicBezTo>
                <a:cubicBezTo>
                  <a:pt x="2353574" y="1047202"/>
                  <a:pt x="2363917" y="1048690"/>
                  <a:pt x="2375725" y="1048690"/>
                </a:cubicBezTo>
                <a:cubicBezTo>
                  <a:pt x="2382273" y="1048690"/>
                  <a:pt x="2388424" y="1048269"/>
                  <a:pt x="2394179" y="1047425"/>
                </a:cubicBezTo>
                <a:cubicBezTo>
                  <a:pt x="2399934" y="1046582"/>
                  <a:pt x="2405044" y="1045590"/>
                  <a:pt x="2409509" y="1044449"/>
                </a:cubicBezTo>
                <a:cubicBezTo>
                  <a:pt x="2413974" y="1043308"/>
                  <a:pt x="2417645" y="1042142"/>
                  <a:pt x="2420522" y="1040951"/>
                </a:cubicBezTo>
                <a:cubicBezTo>
                  <a:pt x="2423399" y="1039761"/>
                  <a:pt x="2425160" y="1038818"/>
                  <a:pt x="2425805" y="1038123"/>
                </a:cubicBezTo>
                <a:cubicBezTo>
                  <a:pt x="2426450" y="1037429"/>
                  <a:pt x="2426971" y="1036710"/>
                  <a:pt x="2427368" y="1035965"/>
                </a:cubicBezTo>
                <a:cubicBezTo>
                  <a:pt x="2427765" y="1035221"/>
                  <a:pt x="2428063" y="1034303"/>
                  <a:pt x="2428261" y="1033212"/>
                </a:cubicBezTo>
                <a:cubicBezTo>
                  <a:pt x="2428459" y="1032121"/>
                  <a:pt x="2428609" y="1030806"/>
                  <a:pt x="2428708" y="1029268"/>
                </a:cubicBezTo>
                <a:cubicBezTo>
                  <a:pt x="2428807" y="1027730"/>
                  <a:pt x="2428856" y="1025870"/>
                  <a:pt x="2428856" y="1023687"/>
                </a:cubicBezTo>
                <a:cubicBezTo>
                  <a:pt x="2428856" y="1021207"/>
                  <a:pt x="2428782" y="1019148"/>
                  <a:pt x="2428633" y="1017511"/>
                </a:cubicBezTo>
                <a:cubicBezTo>
                  <a:pt x="2428484" y="1015874"/>
                  <a:pt x="2428211" y="1014609"/>
                  <a:pt x="2427815" y="1013716"/>
                </a:cubicBezTo>
                <a:cubicBezTo>
                  <a:pt x="2427418" y="1012823"/>
                  <a:pt x="2426922" y="1012202"/>
                  <a:pt x="2426326" y="1011855"/>
                </a:cubicBezTo>
                <a:cubicBezTo>
                  <a:pt x="2425731" y="1011508"/>
                  <a:pt x="2424987" y="1011334"/>
                  <a:pt x="2424094" y="1011334"/>
                </a:cubicBezTo>
                <a:cubicBezTo>
                  <a:pt x="2422606" y="1011334"/>
                  <a:pt x="2420671" y="1011806"/>
                  <a:pt x="2418289" y="1012748"/>
                </a:cubicBezTo>
                <a:cubicBezTo>
                  <a:pt x="2415908" y="1013691"/>
                  <a:pt x="2412907" y="1014733"/>
                  <a:pt x="2409286" y="1015874"/>
                </a:cubicBezTo>
                <a:cubicBezTo>
                  <a:pt x="2405664" y="1017015"/>
                  <a:pt x="2401373" y="1018056"/>
                  <a:pt x="2396412" y="1018999"/>
                </a:cubicBezTo>
                <a:cubicBezTo>
                  <a:pt x="2391451" y="1019942"/>
                  <a:pt x="2385696" y="1020413"/>
                  <a:pt x="2379148" y="1020413"/>
                </a:cubicBezTo>
                <a:cubicBezTo>
                  <a:pt x="2372699" y="1020413"/>
                  <a:pt x="2367167" y="1019569"/>
                  <a:pt x="2362553" y="1017883"/>
                </a:cubicBezTo>
                <a:cubicBezTo>
                  <a:pt x="2357940" y="1016196"/>
                  <a:pt x="2354169" y="1013740"/>
                  <a:pt x="2351242" y="1010516"/>
                </a:cubicBezTo>
                <a:cubicBezTo>
                  <a:pt x="2348315" y="1007291"/>
                  <a:pt x="2346182" y="1003372"/>
                  <a:pt x="2344843" y="998758"/>
                </a:cubicBezTo>
                <a:cubicBezTo>
                  <a:pt x="2343504" y="994145"/>
                  <a:pt x="2342834" y="989010"/>
                  <a:pt x="2342834" y="983355"/>
                </a:cubicBezTo>
                <a:lnTo>
                  <a:pt x="2423647" y="983355"/>
                </a:lnTo>
                <a:cubicBezTo>
                  <a:pt x="2427219" y="983355"/>
                  <a:pt x="2430022" y="982263"/>
                  <a:pt x="2432056" y="980080"/>
                </a:cubicBezTo>
                <a:cubicBezTo>
                  <a:pt x="2434090" y="977898"/>
                  <a:pt x="2435107" y="974524"/>
                  <a:pt x="2435107" y="969960"/>
                </a:cubicBezTo>
                <a:lnTo>
                  <a:pt x="2435107" y="964007"/>
                </a:lnTo>
                <a:cubicBezTo>
                  <a:pt x="2435107" y="954680"/>
                  <a:pt x="2433916" y="946048"/>
                  <a:pt x="2431535" y="938111"/>
                </a:cubicBezTo>
                <a:cubicBezTo>
                  <a:pt x="2429154" y="930173"/>
                  <a:pt x="2425433" y="923303"/>
                  <a:pt x="2420373" y="917498"/>
                </a:cubicBezTo>
                <a:cubicBezTo>
                  <a:pt x="2415313" y="911694"/>
                  <a:pt x="2408839" y="907155"/>
                  <a:pt x="2400951" y="903880"/>
                </a:cubicBezTo>
                <a:cubicBezTo>
                  <a:pt x="2393063" y="900606"/>
                  <a:pt x="2383563" y="898969"/>
                  <a:pt x="2372450" y="898969"/>
                </a:cubicBezTo>
                <a:close/>
                <a:moveTo>
                  <a:pt x="5166401" y="866525"/>
                </a:moveTo>
                <a:cubicBezTo>
                  <a:pt x="5162829" y="866525"/>
                  <a:pt x="5159828" y="866649"/>
                  <a:pt x="5157397" y="866897"/>
                </a:cubicBezTo>
                <a:cubicBezTo>
                  <a:pt x="5154966" y="867145"/>
                  <a:pt x="5153031" y="867542"/>
                  <a:pt x="5151592" y="868087"/>
                </a:cubicBezTo>
                <a:cubicBezTo>
                  <a:pt x="5150154" y="868633"/>
                  <a:pt x="5149161" y="869303"/>
                  <a:pt x="5148616" y="870096"/>
                </a:cubicBezTo>
                <a:cubicBezTo>
                  <a:pt x="5148070" y="870890"/>
                  <a:pt x="5147797" y="871783"/>
                  <a:pt x="5147797" y="872775"/>
                </a:cubicBezTo>
                <a:lnTo>
                  <a:pt x="5147797" y="902392"/>
                </a:lnTo>
                <a:lnTo>
                  <a:pt x="5132021" y="902392"/>
                </a:lnTo>
                <a:cubicBezTo>
                  <a:pt x="5131029" y="902392"/>
                  <a:pt x="5130161" y="902640"/>
                  <a:pt x="5129417" y="903136"/>
                </a:cubicBezTo>
                <a:cubicBezTo>
                  <a:pt x="5128673" y="903632"/>
                  <a:pt x="5128053" y="904451"/>
                  <a:pt x="5127557" y="905592"/>
                </a:cubicBezTo>
                <a:cubicBezTo>
                  <a:pt x="5127060" y="906733"/>
                  <a:pt x="5126688" y="908296"/>
                  <a:pt x="5126440" y="910280"/>
                </a:cubicBezTo>
                <a:cubicBezTo>
                  <a:pt x="5126192" y="912264"/>
                  <a:pt x="5126068" y="914695"/>
                  <a:pt x="5126068" y="917573"/>
                </a:cubicBezTo>
                <a:cubicBezTo>
                  <a:pt x="5126068" y="923030"/>
                  <a:pt x="5126564" y="926924"/>
                  <a:pt x="5127557" y="929256"/>
                </a:cubicBezTo>
                <a:cubicBezTo>
                  <a:pt x="5128549" y="931587"/>
                  <a:pt x="5129987" y="932753"/>
                  <a:pt x="5131873" y="932753"/>
                </a:cubicBezTo>
                <a:lnTo>
                  <a:pt x="5147797" y="932753"/>
                </a:lnTo>
                <a:lnTo>
                  <a:pt x="5147797" y="1000768"/>
                </a:lnTo>
                <a:cubicBezTo>
                  <a:pt x="5147797" y="1008903"/>
                  <a:pt x="5148640" y="1015948"/>
                  <a:pt x="5150327" y="1021901"/>
                </a:cubicBezTo>
                <a:cubicBezTo>
                  <a:pt x="5152014" y="1027854"/>
                  <a:pt x="5154643" y="1032790"/>
                  <a:pt x="5158215" y="1036710"/>
                </a:cubicBezTo>
                <a:cubicBezTo>
                  <a:pt x="5161787" y="1040629"/>
                  <a:pt x="5166302" y="1043531"/>
                  <a:pt x="5171758" y="1045416"/>
                </a:cubicBezTo>
                <a:cubicBezTo>
                  <a:pt x="5177215" y="1047301"/>
                  <a:pt x="5183665" y="1048244"/>
                  <a:pt x="5191106" y="1048244"/>
                </a:cubicBezTo>
                <a:cubicBezTo>
                  <a:pt x="5193884" y="1048244"/>
                  <a:pt x="5196637" y="1048095"/>
                  <a:pt x="5199366" y="1047797"/>
                </a:cubicBezTo>
                <a:cubicBezTo>
                  <a:pt x="5202095" y="1047500"/>
                  <a:pt x="5204625" y="1047078"/>
                  <a:pt x="5206956" y="1046532"/>
                </a:cubicBezTo>
                <a:cubicBezTo>
                  <a:pt x="5209288" y="1045987"/>
                  <a:pt x="5211322" y="1045342"/>
                  <a:pt x="5213058" y="1044597"/>
                </a:cubicBezTo>
                <a:cubicBezTo>
                  <a:pt x="5214795" y="1043853"/>
                  <a:pt x="5216109" y="1043010"/>
                  <a:pt x="5217002" y="1042067"/>
                </a:cubicBezTo>
                <a:cubicBezTo>
                  <a:pt x="5217895" y="1041125"/>
                  <a:pt x="5218615" y="1039488"/>
                  <a:pt x="5219160" y="1037156"/>
                </a:cubicBezTo>
                <a:cubicBezTo>
                  <a:pt x="5219706" y="1034824"/>
                  <a:pt x="5219979" y="1031476"/>
                  <a:pt x="5219979" y="1027110"/>
                </a:cubicBezTo>
                <a:cubicBezTo>
                  <a:pt x="5219979" y="1024332"/>
                  <a:pt x="5219855" y="1022050"/>
                  <a:pt x="5219607" y="1020264"/>
                </a:cubicBezTo>
                <a:cubicBezTo>
                  <a:pt x="5219359" y="1018478"/>
                  <a:pt x="5219086" y="1017064"/>
                  <a:pt x="5218788" y="1016022"/>
                </a:cubicBezTo>
                <a:cubicBezTo>
                  <a:pt x="5218490" y="1014981"/>
                  <a:pt x="5218069" y="1014286"/>
                  <a:pt x="5217523" y="1013939"/>
                </a:cubicBezTo>
                <a:cubicBezTo>
                  <a:pt x="5216978" y="1013592"/>
                  <a:pt x="5216407" y="1013418"/>
                  <a:pt x="5215812" y="1013418"/>
                </a:cubicBezTo>
                <a:cubicBezTo>
                  <a:pt x="5215117" y="1013418"/>
                  <a:pt x="5214348" y="1013592"/>
                  <a:pt x="5213505" y="1013939"/>
                </a:cubicBezTo>
                <a:cubicBezTo>
                  <a:pt x="5212661" y="1014286"/>
                  <a:pt x="5211620" y="1014683"/>
                  <a:pt x="5210379" y="1015129"/>
                </a:cubicBezTo>
                <a:cubicBezTo>
                  <a:pt x="5209139" y="1015576"/>
                  <a:pt x="5207725" y="1015973"/>
                  <a:pt x="5206138" y="1016320"/>
                </a:cubicBezTo>
                <a:cubicBezTo>
                  <a:pt x="5204550" y="1016667"/>
                  <a:pt x="5202764" y="1016841"/>
                  <a:pt x="5200780" y="1016841"/>
                </a:cubicBezTo>
                <a:cubicBezTo>
                  <a:pt x="5194926" y="1016841"/>
                  <a:pt x="5190858" y="1015030"/>
                  <a:pt x="5188576" y="1011409"/>
                </a:cubicBezTo>
                <a:cubicBezTo>
                  <a:pt x="5186294" y="1007787"/>
                  <a:pt x="5185153" y="1002355"/>
                  <a:pt x="5185153" y="995112"/>
                </a:cubicBezTo>
                <a:lnTo>
                  <a:pt x="5185153" y="932753"/>
                </a:lnTo>
                <a:lnTo>
                  <a:pt x="5214174" y="932753"/>
                </a:lnTo>
                <a:cubicBezTo>
                  <a:pt x="5216060" y="932753"/>
                  <a:pt x="5217498" y="931587"/>
                  <a:pt x="5218490" y="929256"/>
                </a:cubicBezTo>
                <a:cubicBezTo>
                  <a:pt x="5219483" y="926924"/>
                  <a:pt x="5219979" y="923030"/>
                  <a:pt x="5219979" y="917573"/>
                </a:cubicBezTo>
                <a:cubicBezTo>
                  <a:pt x="5219979" y="914695"/>
                  <a:pt x="5219855" y="912264"/>
                  <a:pt x="5219607" y="910280"/>
                </a:cubicBezTo>
                <a:cubicBezTo>
                  <a:pt x="5219359" y="908296"/>
                  <a:pt x="5218987" y="906733"/>
                  <a:pt x="5218490" y="905592"/>
                </a:cubicBezTo>
                <a:cubicBezTo>
                  <a:pt x="5217994" y="904451"/>
                  <a:pt x="5217374" y="903632"/>
                  <a:pt x="5216630" y="903136"/>
                </a:cubicBezTo>
                <a:cubicBezTo>
                  <a:pt x="5215886" y="902640"/>
                  <a:pt x="5215018" y="902392"/>
                  <a:pt x="5214026" y="902392"/>
                </a:cubicBezTo>
                <a:lnTo>
                  <a:pt x="5185153" y="902392"/>
                </a:lnTo>
                <a:lnTo>
                  <a:pt x="5185153" y="872775"/>
                </a:lnTo>
                <a:cubicBezTo>
                  <a:pt x="5185153" y="871783"/>
                  <a:pt x="5184855" y="870890"/>
                  <a:pt x="5184260" y="870096"/>
                </a:cubicBezTo>
                <a:cubicBezTo>
                  <a:pt x="5183665" y="869303"/>
                  <a:pt x="5182673" y="868633"/>
                  <a:pt x="5181283" y="868087"/>
                </a:cubicBezTo>
                <a:cubicBezTo>
                  <a:pt x="5179894" y="867542"/>
                  <a:pt x="5177985" y="867145"/>
                  <a:pt x="5175554" y="866897"/>
                </a:cubicBezTo>
                <a:cubicBezTo>
                  <a:pt x="5173123" y="866649"/>
                  <a:pt x="5170072" y="866525"/>
                  <a:pt x="5166401" y="866525"/>
                </a:cubicBezTo>
                <a:close/>
                <a:moveTo>
                  <a:pt x="3832901" y="866525"/>
                </a:moveTo>
                <a:cubicBezTo>
                  <a:pt x="3829329" y="866525"/>
                  <a:pt x="3826327" y="866649"/>
                  <a:pt x="3823897" y="866897"/>
                </a:cubicBezTo>
                <a:cubicBezTo>
                  <a:pt x="3821466" y="867145"/>
                  <a:pt x="3819531" y="867542"/>
                  <a:pt x="3818092" y="868087"/>
                </a:cubicBezTo>
                <a:cubicBezTo>
                  <a:pt x="3816654" y="868633"/>
                  <a:pt x="3815662" y="869303"/>
                  <a:pt x="3815116" y="870096"/>
                </a:cubicBezTo>
                <a:cubicBezTo>
                  <a:pt x="3814570" y="870890"/>
                  <a:pt x="3814297" y="871783"/>
                  <a:pt x="3814297" y="872775"/>
                </a:cubicBezTo>
                <a:lnTo>
                  <a:pt x="3814297" y="902392"/>
                </a:lnTo>
                <a:lnTo>
                  <a:pt x="3798521" y="902392"/>
                </a:lnTo>
                <a:cubicBezTo>
                  <a:pt x="3797529" y="902392"/>
                  <a:pt x="3796661" y="902640"/>
                  <a:pt x="3795917" y="903136"/>
                </a:cubicBezTo>
                <a:cubicBezTo>
                  <a:pt x="3795173" y="903632"/>
                  <a:pt x="3794553" y="904451"/>
                  <a:pt x="3794057" y="905592"/>
                </a:cubicBezTo>
                <a:cubicBezTo>
                  <a:pt x="3793561" y="906733"/>
                  <a:pt x="3793189" y="908296"/>
                  <a:pt x="3792940" y="910280"/>
                </a:cubicBezTo>
                <a:cubicBezTo>
                  <a:pt x="3792692" y="912264"/>
                  <a:pt x="3792568" y="914695"/>
                  <a:pt x="3792568" y="917573"/>
                </a:cubicBezTo>
                <a:cubicBezTo>
                  <a:pt x="3792568" y="923030"/>
                  <a:pt x="3793064" y="926924"/>
                  <a:pt x="3794057" y="929256"/>
                </a:cubicBezTo>
                <a:cubicBezTo>
                  <a:pt x="3795049" y="931587"/>
                  <a:pt x="3796487" y="932753"/>
                  <a:pt x="3798373" y="932753"/>
                </a:cubicBezTo>
                <a:lnTo>
                  <a:pt x="3814297" y="932753"/>
                </a:lnTo>
                <a:lnTo>
                  <a:pt x="3814297" y="1000768"/>
                </a:lnTo>
                <a:cubicBezTo>
                  <a:pt x="3814297" y="1008903"/>
                  <a:pt x="3815141" y="1015948"/>
                  <a:pt x="3816827" y="1021901"/>
                </a:cubicBezTo>
                <a:cubicBezTo>
                  <a:pt x="3818514" y="1027854"/>
                  <a:pt x="3821143" y="1032790"/>
                  <a:pt x="3824715" y="1036710"/>
                </a:cubicBezTo>
                <a:cubicBezTo>
                  <a:pt x="3828287" y="1040629"/>
                  <a:pt x="3832802" y="1043531"/>
                  <a:pt x="3838259" y="1045416"/>
                </a:cubicBezTo>
                <a:cubicBezTo>
                  <a:pt x="3843716" y="1047301"/>
                  <a:pt x="3850165" y="1048244"/>
                  <a:pt x="3857606" y="1048244"/>
                </a:cubicBezTo>
                <a:cubicBezTo>
                  <a:pt x="3860384" y="1048244"/>
                  <a:pt x="3863138" y="1048095"/>
                  <a:pt x="3865866" y="1047797"/>
                </a:cubicBezTo>
                <a:cubicBezTo>
                  <a:pt x="3868595" y="1047500"/>
                  <a:pt x="3871125" y="1047078"/>
                  <a:pt x="3873457" y="1046532"/>
                </a:cubicBezTo>
                <a:cubicBezTo>
                  <a:pt x="3875788" y="1045987"/>
                  <a:pt x="3877822" y="1045342"/>
                  <a:pt x="3879558" y="1044597"/>
                </a:cubicBezTo>
                <a:cubicBezTo>
                  <a:pt x="3881295" y="1043853"/>
                  <a:pt x="3882609" y="1043010"/>
                  <a:pt x="3883502" y="1042067"/>
                </a:cubicBezTo>
                <a:cubicBezTo>
                  <a:pt x="3884395" y="1041125"/>
                  <a:pt x="3885115" y="1039488"/>
                  <a:pt x="3885660" y="1037156"/>
                </a:cubicBezTo>
                <a:cubicBezTo>
                  <a:pt x="3886206" y="1034824"/>
                  <a:pt x="3886479" y="1031476"/>
                  <a:pt x="3886479" y="1027110"/>
                </a:cubicBezTo>
                <a:cubicBezTo>
                  <a:pt x="3886479" y="1024332"/>
                  <a:pt x="3886355" y="1022050"/>
                  <a:pt x="3886107" y="1020264"/>
                </a:cubicBezTo>
                <a:cubicBezTo>
                  <a:pt x="3885859" y="1018478"/>
                  <a:pt x="3885586" y="1017064"/>
                  <a:pt x="3885288" y="1016022"/>
                </a:cubicBezTo>
                <a:cubicBezTo>
                  <a:pt x="3884991" y="1014981"/>
                  <a:pt x="3884569" y="1014286"/>
                  <a:pt x="3884023" y="1013939"/>
                </a:cubicBezTo>
                <a:cubicBezTo>
                  <a:pt x="3883478" y="1013592"/>
                  <a:pt x="3882907" y="1013418"/>
                  <a:pt x="3882312" y="1013418"/>
                </a:cubicBezTo>
                <a:cubicBezTo>
                  <a:pt x="3881617" y="1013418"/>
                  <a:pt x="3880848" y="1013592"/>
                  <a:pt x="3880005" y="1013939"/>
                </a:cubicBezTo>
                <a:cubicBezTo>
                  <a:pt x="3879161" y="1014286"/>
                  <a:pt x="3878120" y="1014683"/>
                  <a:pt x="3876879" y="1015129"/>
                </a:cubicBezTo>
                <a:cubicBezTo>
                  <a:pt x="3875639" y="1015576"/>
                  <a:pt x="3874226" y="1015973"/>
                  <a:pt x="3872638" y="1016320"/>
                </a:cubicBezTo>
                <a:cubicBezTo>
                  <a:pt x="3871050" y="1016667"/>
                  <a:pt x="3869264" y="1016841"/>
                  <a:pt x="3867280" y="1016841"/>
                </a:cubicBezTo>
                <a:cubicBezTo>
                  <a:pt x="3861426" y="1016841"/>
                  <a:pt x="3857358" y="1015030"/>
                  <a:pt x="3855076" y="1011409"/>
                </a:cubicBezTo>
                <a:cubicBezTo>
                  <a:pt x="3852794" y="1007787"/>
                  <a:pt x="3851653" y="1002355"/>
                  <a:pt x="3851653" y="995112"/>
                </a:cubicBezTo>
                <a:lnTo>
                  <a:pt x="3851653" y="932753"/>
                </a:lnTo>
                <a:lnTo>
                  <a:pt x="3880675" y="932753"/>
                </a:lnTo>
                <a:cubicBezTo>
                  <a:pt x="3882560" y="932753"/>
                  <a:pt x="3883998" y="931587"/>
                  <a:pt x="3884991" y="929256"/>
                </a:cubicBezTo>
                <a:cubicBezTo>
                  <a:pt x="3885983" y="926924"/>
                  <a:pt x="3886479" y="923030"/>
                  <a:pt x="3886479" y="917573"/>
                </a:cubicBezTo>
                <a:cubicBezTo>
                  <a:pt x="3886479" y="914695"/>
                  <a:pt x="3886355" y="912264"/>
                  <a:pt x="3886107" y="910280"/>
                </a:cubicBezTo>
                <a:cubicBezTo>
                  <a:pt x="3885859" y="908296"/>
                  <a:pt x="3885487" y="906733"/>
                  <a:pt x="3884991" y="905592"/>
                </a:cubicBezTo>
                <a:cubicBezTo>
                  <a:pt x="3884495" y="904451"/>
                  <a:pt x="3883874" y="903632"/>
                  <a:pt x="3883130" y="903136"/>
                </a:cubicBezTo>
                <a:cubicBezTo>
                  <a:pt x="3882386" y="902640"/>
                  <a:pt x="3881518" y="902392"/>
                  <a:pt x="3880526" y="902392"/>
                </a:cubicBezTo>
                <a:lnTo>
                  <a:pt x="3851653" y="902392"/>
                </a:lnTo>
                <a:lnTo>
                  <a:pt x="3851653" y="872775"/>
                </a:lnTo>
                <a:cubicBezTo>
                  <a:pt x="3851653" y="871783"/>
                  <a:pt x="3851356" y="870890"/>
                  <a:pt x="3850760" y="870096"/>
                </a:cubicBezTo>
                <a:cubicBezTo>
                  <a:pt x="3850165" y="869303"/>
                  <a:pt x="3849173" y="868633"/>
                  <a:pt x="3847784" y="868087"/>
                </a:cubicBezTo>
                <a:cubicBezTo>
                  <a:pt x="3846395" y="867542"/>
                  <a:pt x="3844484" y="867145"/>
                  <a:pt x="3842054" y="866897"/>
                </a:cubicBezTo>
                <a:cubicBezTo>
                  <a:pt x="3839623" y="866649"/>
                  <a:pt x="3836572" y="866525"/>
                  <a:pt x="3832901" y="866525"/>
                </a:cubicBezTo>
                <a:close/>
                <a:moveTo>
                  <a:pt x="2177486" y="852684"/>
                </a:moveTo>
                <a:cubicBezTo>
                  <a:pt x="2176493" y="852684"/>
                  <a:pt x="2175650" y="852956"/>
                  <a:pt x="2174955" y="853502"/>
                </a:cubicBezTo>
                <a:cubicBezTo>
                  <a:pt x="2174261" y="854048"/>
                  <a:pt x="2173666" y="854941"/>
                  <a:pt x="2173169" y="856181"/>
                </a:cubicBezTo>
                <a:cubicBezTo>
                  <a:pt x="2172674" y="857421"/>
                  <a:pt x="2172301" y="859083"/>
                  <a:pt x="2172053" y="861167"/>
                </a:cubicBezTo>
                <a:cubicBezTo>
                  <a:pt x="2171805" y="863250"/>
                  <a:pt x="2171682" y="865780"/>
                  <a:pt x="2171682" y="868757"/>
                </a:cubicBezTo>
                <a:cubicBezTo>
                  <a:pt x="2171682" y="871634"/>
                  <a:pt x="2171805" y="874090"/>
                  <a:pt x="2172053" y="876124"/>
                </a:cubicBezTo>
                <a:cubicBezTo>
                  <a:pt x="2172301" y="878158"/>
                  <a:pt x="2172674" y="879795"/>
                  <a:pt x="2173169" y="881035"/>
                </a:cubicBezTo>
                <a:cubicBezTo>
                  <a:pt x="2173666" y="882276"/>
                  <a:pt x="2174261" y="883193"/>
                  <a:pt x="2174955" y="883789"/>
                </a:cubicBezTo>
                <a:cubicBezTo>
                  <a:pt x="2175650" y="884384"/>
                  <a:pt x="2176493" y="884682"/>
                  <a:pt x="2177486" y="884682"/>
                </a:cubicBezTo>
                <a:lnTo>
                  <a:pt x="2225706" y="884682"/>
                </a:lnTo>
                <a:lnTo>
                  <a:pt x="2225706" y="1039909"/>
                </a:lnTo>
                <a:cubicBezTo>
                  <a:pt x="2225706" y="1040902"/>
                  <a:pt x="2226028" y="1041795"/>
                  <a:pt x="2226674" y="1042588"/>
                </a:cubicBezTo>
                <a:cubicBezTo>
                  <a:pt x="2227318" y="1043382"/>
                  <a:pt x="2228385" y="1044027"/>
                  <a:pt x="2229873" y="1044523"/>
                </a:cubicBezTo>
                <a:cubicBezTo>
                  <a:pt x="2231362" y="1045019"/>
                  <a:pt x="2233371" y="1045416"/>
                  <a:pt x="2235901" y="1045714"/>
                </a:cubicBezTo>
                <a:cubicBezTo>
                  <a:pt x="2238431" y="1046011"/>
                  <a:pt x="2241581" y="1046160"/>
                  <a:pt x="2245351" y="1046160"/>
                </a:cubicBezTo>
                <a:cubicBezTo>
                  <a:pt x="2249122" y="1046160"/>
                  <a:pt x="2252272" y="1046011"/>
                  <a:pt x="2254802" y="1045714"/>
                </a:cubicBezTo>
                <a:cubicBezTo>
                  <a:pt x="2257332" y="1045416"/>
                  <a:pt x="2259341" y="1045019"/>
                  <a:pt x="2260829" y="1044523"/>
                </a:cubicBezTo>
                <a:cubicBezTo>
                  <a:pt x="2262318" y="1044027"/>
                  <a:pt x="2263384" y="1043382"/>
                  <a:pt x="2264029" y="1042588"/>
                </a:cubicBezTo>
                <a:cubicBezTo>
                  <a:pt x="2264674" y="1041795"/>
                  <a:pt x="2264996" y="1040902"/>
                  <a:pt x="2264996" y="1039909"/>
                </a:cubicBezTo>
                <a:lnTo>
                  <a:pt x="2264996" y="884682"/>
                </a:lnTo>
                <a:lnTo>
                  <a:pt x="2313217" y="884682"/>
                </a:lnTo>
                <a:cubicBezTo>
                  <a:pt x="2314110" y="884682"/>
                  <a:pt x="2314928" y="884384"/>
                  <a:pt x="2315673" y="883789"/>
                </a:cubicBezTo>
                <a:cubicBezTo>
                  <a:pt x="2316417" y="883193"/>
                  <a:pt x="2317037" y="882276"/>
                  <a:pt x="2317533" y="881035"/>
                </a:cubicBezTo>
                <a:cubicBezTo>
                  <a:pt x="2318029" y="879795"/>
                  <a:pt x="2318401" y="878158"/>
                  <a:pt x="2318649" y="876124"/>
                </a:cubicBezTo>
                <a:cubicBezTo>
                  <a:pt x="2318897" y="874090"/>
                  <a:pt x="2319021" y="871634"/>
                  <a:pt x="2319021" y="868757"/>
                </a:cubicBezTo>
                <a:cubicBezTo>
                  <a:pt x="2319021" y="865780"/>
                  <a:pt x="2318897" y="863250"/>
                  <a:pt x="2318649" y="861167"/>
                </a:cubicBezTo>
                <a:cubicBezTo>
                  <a:pt x="2318401" y="859083"/>
                  <a:pt x="2318029" y="857421"/>
                  <a:pt x="2317533" y="856181"/>
                </a:cubicBezTo>
                <a:cubicBezTo>
                  <a:pt x="2317037" y="854941"/>
                  <a:pt x="2316417" y="854048"/>
                  <a:pt x="2315673" y="853502"/>
                </a:cubicBezTo>
                <a:cubicBezTo>
                  <a:pt x="2314928" y="852956"/>
                  <a:pt x="2314110" y="852684"/>
                  <a:pt x="2313217" y="852684"/>
                </a:cubicBezTo>
                <a:close/>
                <a:moveTo>
                  <a:pt x="1929791" y="844642"/>
                </a:moveTo>
                <a:lnTo>
                  <a:pt x="2086152" y="935134"/>
                </a:lnTo>
                <a:lnTo>
                  <a:pt x="1982091" y="935134"/>
                </a:lnTo>
                <a:close/>
                <a:moveTo>
                  <a:pt x="3931574" y="843159"/>
                </a:moveTo>
                <a:cubicBezTo>
                  <a:pt x="3923140" y="843159"/>
                  <a:pt x="3917410" y="844622"/>
                  <a:pt x="3914384" y="847549"/>
                </a:cubicBezTo>
                <a:cubicBezTo>
                  <a:pt x="3911358" y="850476"/>
                  <a:pt x="3909845" y="855710"/>
                  <a:pt x="3909845" y="863250"/>
                </a:cubicBezTo>
                <a:cubicBezTo>
                  <a:pt x="3909845" y="870493"/>
                  <a:pt x="3911308" y="875504"/>
                  <a:pt x="3914235" y="878282"/>
                </a:cubicBezTo>
                <a:cubicBezTo>
                  <a:pt x="3917162" y="881060"/>
                  <a:pt x="3922842" y="882449"/>
                  <a:pt x="3931276" y="882449"/>
                </a:cubicBezTo>
                <a:cubicBezTo>
                  <a:pt x="3939610" y="882449"/>
                  <a:pt x="3945315" y="881010"/>
                  <a:pt x="3948391" y="878133"/>
                </a:cubicBezTo>
                <a:cubicBezTo>
                  <a:pt x="3951467" y="875256"/>
                  <a:pt x="3953005" y="870047"/>
                  <a:pt x="3953005" y="862506"/>
                </a:cubicBezTo>
                <a:cubicBezTo>
                  <a:pt x="3953005" y="855263"/>
                  <a:pt x="3951517" y="850228"/>
                  <a:pt x="3948540" y="847400"/>
                </a:cubicBezTo>
                <a:cubicBezTo>
                  <a:pt x="3945564" y="844572"/>
                  <a:pt x="3939908" y="843159"/>
                  <a:pt x="3931574" y="843159"/>
                </a:cubicBezTo>
                <a:close/>
                <a:moveTo>
                  <a:pt x="3474374" y="843159"/>
                </a:moveTo>
                <a:cubicBezTo>
                  <a:pt x="3465940" y="843159"/>
                  <a:pt x="3460210" y="844622"/>
                  <a:pt x="3457184" y="847549"/>
                </a:cubicBezTo>
                <a:cubicBezTo>
                  <a:pt x="3454158" y="850476"/>
                  <a:pt x="3452645" y="855710"/>
                  <a:pt x="3452645" y="863250"/>
                </a:cubicBezTo>
                <a:cubicBezTo>
                  <a:pt x="3452645" y="870493"/>
                  <a:pt x="3454108" y="875504"/>
                  <a:pt x="3457035" y="878282"/>
                </a:cubicBezTo>
                <a:cubicBezTo>
                  <a:pt x="3459962" y="881060"/>
                  <a:pt x="3465642" y="882449"/>
                  <a:pt x="3474076" y="882449"/>
                </a:cubicBezTo>
                <a:cubicBezTo>
                  <a:pt x="3482410" y="882449"/>
                  <a:pt x="3488116" y="881010"/>
                  <a:pt x="3491191" y="878133"/>
                </a:cubicBezTo>
                <a:cubicBezTo>
                  <a:pt x="3494267" y="875256"/>
                  <a:pt x="3495805" y="870047"/>
                  <a:pt x="3495805" y="862506"/>
                </a:cubicBezTo>
                <a:cubicBezTo>
                  <a:pt x="3495805" y="855263"/>
                  <a:pt x="3494317" y="850228"/>
                  <a:pt x="3491340" y="847400"/>
                </a:cubicBezTo>
                <a:cubicBezTo>
                  <a:pt x="3488364" y="844572"/>
                  <a:pt x="3482708" y="843159"/>
                  <a:pt x="3474374" y="843159"/>
                </a:cubicBezTo>
                <a:close/>
                <a:moveTo>
                  <a:pt x="3302924" y="843159"/>
                </a:moveTo>
                <a:cubicBezTo>
                  <a:pt x="3294490" y="843159"/>
                  <a:pt x="3288760" y="844622"/>
                  <a:pt x="3285734" y="847549"/>
                </a:cubicBezTo>
                <a:cubicBezTo>
                  <a:pt x="3282708" y="850476"/>
                  <a:pt x="3281195" y="855710"/>
                  <a:pt x="3281195" y="863250"/>
                </a:cubicBezTo>
                <a:cubicBezTo>
                  <a:pt x="3281195" y="870493"/>
                  <a:pt x="3282658" y="875504"/>
                  <a:pt x="3285585" y="878282"/>
                </a:cubicBezTo>
                <a:cubicBezTo>
                  <a:pt x="3288512" y="881060"/>
                  <a:pt x="3294193" y="882449"/>
                  <a:pt x="3302626" y="882449"/>
                </a:cubicBezTo>
                <a:cubicBezTo>
                  <a:pt x="3310960" y="882449"/>
                  <a:pt x="3316666" y="881010"/>
                  <a:pt x="3319741" y="878133"/>
                </a:cubicBezTo>
                <a:cubicBezTo>
                  <a:pt x="3322817" y="875256"/>
                  <a:pt x="3324355" y="870047"/>
                  <a:pt x="3324355" y="862506"/>
                </a:cubicBezTo>
                <a:cubicBezTo>
                  <a:pt x="3324355" y="855263"/>
                  <a:pt x="3322867" y="850228"/>
                  <a:pt x="3319890" y="847400"/>
                </a:cubicBezTo>
                <a:cubicBezTo>
                  <a:pt x="3316914" y="844572"/>
                  <a:pt x="3311258" y="843159"/>
                  <a:pt x="3302924" y="843159"/>
                </a:cubicBezTo>
                <a:close/>
                <a:moveTo>
                  <a:pt x="2826525" y="838098"/>
                </a:moveTo>
                <a:cubicBezTo>
                  <a:pt x="2822854" y="838098"/>
                  <a:pt x="2819828" y="838247"/>
                  <a:pt x="2817446" y="838545"/>
                </a:cubicBezTo>
                <a:cubicBezTo>
                  <a:pt x="2815065" y="838843"/>
                  <a:pt x="2813155" y="839264"/>
                  <a:pt x="2811717" y="839810"/>
                </a:cubicBezTo>
                <a:cubicBezTo>
                  <a:pt x="2810278" y="840356"/>
                  <a:pt x="2809261" y="841025"/>
                  <a:pt x="2808666" y="841819"/>
                </a:cubicBezTo>
                <a:cubicBezTo>
                  <a:pt x="2808070" y="842613"/>
                  <a:pt x="2807773" y="843506"/>
                  <a:pt x="2807773" y="844498"/>
                </a:cubicBezTo>
                <a:lnTo>
                  <a:pt x="2807773" y="1040207"/>
                </a:lnTo>
                <a:cubicBezTo>
                  <a:pt x="2807773" y="1041199"/>
                  <a:pt x="2808070" y="1042067"/>
                  <a:pt x="2808666" y="1042812"/>
                </a:cubicBezTo>
                <a:cubicBezTo>
                  <a:pt x="2809261" y="1043556"/>
                  <a:pt x="2810278" y="1044176"/>
                  <a:pt x="2811717" y="1044672"/>
                </a:cubicBezTo>
                <a:cubicBezTo>
                  <a:pt x="2813155" y="1045168"/>
                  <a:pt x="2815065" y="1045540"/>
                  <a:pt x="2817446" y="1045788"/>
                </a:cubicBezTo>
                <a:cubicBezTo>
                  <a:pt x="2819828" y="1046036"/>
                  <a:pt x="2822854" y="1046160"/>
                  <a:pt x="2826525" y="1046160"/>
                </a:cubicBezTo>
                <a:cubicBezTo>
                  <a:pt x="2830196" y="1046160"/>
                  <a:pt x="2833222" y="1046036"/>
                  <a:pt x="2835603" y="1045788"/>
                </a:cubicBezTo>
                <a:cubicBezTo>
                  <a:pt x="2837985" y="1045540"/>
                  <a:pt x="2839895" y="1045168"/>
                  <a:pt x="2841333" y="1044672"/>
                </a:cubicBezTo>
                <a:cubicBezTo>
                  <a:pt x="2842772" y="1044176"/>
                  <a:pt x="2843789" y="1043556"/>
                  <a:pt x="2844384" y="1042812"/>
                </a:cubicBezTo>
                <a:cubicBezTo>
                  <a:pt x="2844980" y="1042067"/>
                  <a:pt x="2845277" y="1041199"/>
                  <a:pt x="2845277" y="1040207"/>
                </a:cubicBezTo>
                <a:lnTo>
                  <a:pt x="2845277" y="844498"/>
                </a:lnTo>
                <a:cubicBezTo>
                  <a:pt x="2845277" y="843506"/>
                  <a:pt x="2844980" y="842613"/>
                  <a:pt x="2844384" y="841819"/>
                </a:cubicBezTo>
                <a:cubicBezTo>
                  <a:pt x="2843789" y="841025"/>
                  <a:pt x="2842772" y="840356"/>
                  <a:pt x="2841333" y="839810"/>
                </a:cubicBezTo>
                <a:cubicBezTo>
                  <a:pt x="2839895" y="839264"/>
                  <a:pt x="2837985" y="838843"/>
                  <a:pt x="2835603" y="838545"/>
                </a:cubicBezTo>
                <a:cubicBezTo>
                  <a:pt x="2833222" y="838247"/>
                  <a:pt x="2830196" y="838098"/>
                  <a:pt x="2826525" y="838098"/>
                </a:cubicBezTo>
                <a:close/>
                <a:moveTo>
                  <a:pt x="2559825" y="838098"/>
                </a:moveTo>
                <a:cubicBezTo>
                  <a:pt x="2556154" y="838098"/>
                  <a:pt x="2553128" y="838247"/>
                  <a:pt x="2550747" y="838545"/>
                </a:cubicBezTo>
                <a:cubicBezTo>
                  <a:pt x="2548365" y="838843"/>
                  <a:pt x="2546455" y="839264"/>
                  <a:pt x="2545017" y="839810"/>
                </a:cubicBezTo>
                <a:cubicBezTo>
                  <a:pt x="2543578" y="840356"/>
                  <a:pt x="2542561" y="841025"/>
                  <a:pt x="2541966" y="841819"/>
                </a:cubicBezTo>
                <a:cubicBezTo>
                  <a:pt x="2541370" y="842613"/>
                  <a:pt x="2541073" y="843506"/>
                  <a:pt x="2541073" y="844498"/>
                </a:cubicBezTo>
                <a:lnTo>
                  <a:pt x="2541073" y="1040207"/>
                </a:lnTo>
                <a:cubicBezTo>
                  <a:pt x="2541073" y="1041199"/>
                  <a:pt x="2541370" y="1042067"/>
                  <a:pt x="2541966" y="1042812"/>
                </a:cubicBezTo>
                <a:cubicBezTo>
                  <a:pt x="2542561" y="1043556"/>
                  <a:pt x="2543578" y="1044176"/>
                  <a:pt x="2545017" y="1044672"/>
                </a:cubicBezTo>
                <a:cubicBezTo>
                  <a:pt x="2546455" y="1045168"/>
                  <a:pt x="2548365" y="1045540"/>
                  <a:pt x="2550747" y="1045788"/>
                </a:cubicBezTo>
                <a:cubicBezTo>
                  <a:pt x="2553128" y="1046036"/>
                  <a:pt x="2556154" y="1046160"/>
                  <a:pt x="2559825" y="1046160"/>
                </a:cubicBezTo>
                <a:cubicBezTo>
                  <a:pt x="2563496" y="1046160"/>
                  <a:pt x="2566522" y="1046036"/>
                  <a:pt x="2568903" y="1045788"/>
                </a:cubicBezTo>
                <a:cubicBezTo>
                  <a:pt x="2571285" y="1045540"/>
                  <a:pt x="2573195" y="1045168"/>
                  <a:pt x="2574633" y="1044672"/>
                </a:cubicBezTo>
                <a:cubicBezTo>
                  <a:pt x="2576072" y="1044176"/>
                  <a:pt x="2577089" y="1043556"/>
                  <a:pt x="2577684" y="1042812"/>
                </a:cubicBezTo>
                <a:cubicBezTo>
                  <a:pt x="2578280" y="1042067"/>
                  <a:pt x="2578577" y="1041199"/>
                  <a:pt x="2578577" y="1040207"/>
                </a:cubicBezTo>
                <a:lnTo>
                  <a:pt x="2578577" y="844498"/>
                </a:lnTo>
                <a:cubicBezTo>
                  <a:pt x="2578577" y="843506"/>
                  <a:pt x="2578280" y="842613"/>
                  <a:pt x="2577684" y="841819"/>
                </a:cubicBezTo>
                <a:cubicBezTo>
                  <a:pt x="2577089" y="841025"/>
                  <a:pt x="2576072" y="840356"/>
                  <a:pt x="2574633" y="839810"/>
                </a:cubicBezTo>
                <a:cubicBezTo>
                  <a:pt x="2573195" y="839264"/>
                  <a:pt x="2571285" y="838843"/>
                  <a:pt x="2568903" y="838545"/>
                </a:cubicBezTo>
                <a:cubicBezTo>
                  <a:pt x="2566522" y="838247"/>
                  <a:pt x="2563496" y="838098"/>
                  <a:pt x="2559825" y="838098"/>
                </a:cubicBezTo>
                <a:close/>
                <a:moveTo>
                  <a:pt x="2483625" y="838098"/>
                </a:moveTo>
                <a:cubicBezTo>
                  <a:pt x="2479954" y="838098"/>
                  <a:pt x="2476928" y="838247"/>
                  <a:pt x="2474547" y="838545"/>
                </a:cubicBezTo>
                <a:cubicBezTo>
                  <a:pt x="2472165" y="838843"/>
                  <a:pt x="2470255" y="839264"/>
                  <a:pt x="2468817" y="839810"/>
                </a:cubicBezTo>
                <a:cubicBezTo>
                  <a:pt x="2467378" y="840356"/>
                  <a:pt x="2466361" y="841025"/>
                  <a:pt x="2465766" y="841819"/>
                </a:cubicBezTo>
                <a:cubicBezTo>
                  <a:pt x="2465170" y="842613"/>
                  <a:pt x="2464873" y="843506"/>
                  <a:pt x="2464873" y="844498"/>
                </a:cubicBezTo>
                <a:lnTo>
                  <a:pt x="2464873" y="1040207"/>
                </a:lnTo>
                <a:cubicBezTo>
                  <a:pt x="2464873" y="1041199"/>
                  <a:pt x="2465170" y="1042067"/>
                  <a:pt x="2465766" y="1042812"/>
                </a:cubicBezTo>
                <a:cubicBezTo>
                  <a:pt x="2466361" y="1043556"/>
                  <a:pt x="2467378" y="1044176"/>
                  <a:pt x="2468817" y="1044672"/>
                </a:cubicBezTo>
                <a:cubicBezTo>
                  <a:pt x="2470255" y="1045168"/>
                  <a:pt x="2472165" y="1045540"/>
                  <a:pt x="2474547" y="1045788"/>
                </a:cubicBezTo>
                <a:cubicBezTo>
                  <a:pt x="2476928" y="1046036"/>
                  <a:pt x="2479954" y="1046160"/>
                  <a:pt x="2483625" y="1046160"/>
                </a:cubicBezTo>
                <a:cubicBezTo>
                  <a:pt x="2487296" y="1046160"/>
                  <a:pt x="2490322" y="1046036"/>
                  <a:pt x="2492704" y="1045788"/>
                </a:cubicBezTo>
                <a:cubicBezTo>
                  <a:pt x="2495085" y="1045540"/>
                  <a:pt x="2496995" y="1045168"/>
                  <a:pt x="2498433" y="1044672"/>
                </a:cubicBezTo>
                <a:cubicBezTo>
                  <a:pt x="2499873" y="1044176"/>
                  <a:pt x="2500889" y="1043556"/>
                  <a:pt x="2501485" y="1042812"/>
                </a:cubicBezTo>
                <a:cubicBezTo>
                  <a:pt x="2502080" y="1042067"/>
                  <a:pt x="2502377" y="1041199"/>
                  <a:pt x="2502377" y="1040207"/>
                </a:cubicBezTo>
                <a:lnTo>
                  <a:pt x="2502377" y="844498"/>
                </a:lnTo>
                <a:cubicBezTo>
                  <a:pt x="2502377" y="843506"/>
                  <a:pt x="2502080" y="842613"/>
                  <a:pt x="2501485" y="841819"/>
                </a:cubicBezTo>
                <a:cubicBezTo>
                  <a:pt x="2500889" y="841025"/>
                  <a:pt x="2499873" y="840356"/>
                  <a:pt x="2498433" y="839810"/>
                </a:cubicBezTo>
                <a:cubicBezTo>
                  <a:pt x="2496995" y="839264"/>
                  <a:pt x="2495085" y="838843"/>
                  <a:pt x="2492704" y="838545"/>
                </a:cubicBezTo>
                <a:cubicBezTo>
                  <a:pt x="2490322" y="838247"/>
                  <a:pt x="2487296" y="838098"/>
                  <a:pt x="2483625" y="838098"/>
                </a:cubicBezTo>
                <a:close/>
                <a:moveTo>
                  <a:pt x="4595198" y="836908"/>
                </a:moveTo>
                <a:cubicBezTo>
                  <a:pt x="4587162" y="836908"/>
                  <a:pt x="4580191" y="838049"/>
                  <a:pt x="4574288" y="840331"/>
                </a:cubicBezTo>
                <a:cubicBezTo>
                  <a:pt x="4568384" y="842613"/>
                  <a:pt x="4563523" y="846011"/>
                  <a:pt x="4559703" y="850526"/>
                </a:cubicBezTo>
                <a:cubicBezTo>
                  <a:pt x="4555883" y="855040"/>
                  <a:pt x="4553080" y="860695"/>
                  <a:pt x="4551294" y="867492"/>
                </a:cubicBezTo>
                <a:cubicBezTo>
                  <a:pt x="4549508" y="874288"/>
                  <a:pt x="4548615" y="882201"/>
                  <a:pt x="4548615" y="891230"/>
                </a:cubicBezTo>
                <a:lnTo>
                  <a:pt x="4548615" y="902392"/>
                </a:lnTo>
                <a:lnTo>
                  <a:pt x="4532095" y="902392"/>
                </a:lnTo>
                <a:cubicBezTo>
                  <a:pt x="4531103" y="902392"/>
                  <a:pt x="4530235" y="902640"/>
                  <a:pt x="4529491" y="903136"/>
                </a:cubicBezTo>
                <a:cubicBezTo>
                  <a:pt x="4528747" y="903632"/>
                  <a:pt x="4528151" y="904451"/>
                  <a:pt x="4527705" y="905592"/>
                </a:cubicBezTo>
                <a:cubicBezTo>
                  <a:pt x="4527258" y="906733"/>
                  <a:pt x="4526911" y="908296"/>
                  <a:pt x="4526663" y="910280"/>
                </a:cubicBezTo>
                <a:cubicBezTo>
                  <a:pt x="4526415" y="912264"/>
                  <a:pt x="4526291" y="914695"/>
                  <a:pt x="4526291" y="917573"/>
                </a:cubicBezTo>
                <a:cubicBezTo>
                  <a:pt x="4526291" y="923030"/>
                  <a:pt x="4526762" y="926924"/>
                  <a:pt x="4527705" y="929256"/>
                </a:cubicBezTo>
                <a:cubicBezTo>
                  <a:pt x="4528647" y="931587"/>
                  <a:pt x="4530061" y="932753"/>
                  <a:pt x="4531946" y="932753"/>
                </a:cubicBezTo>
                <a:lnTo>
                  <a:pt x="4548615" y="932753"/>
                </a:lnTo>
                <a:lnTo>
                  <a:pt x="4548615" y="1040207"/>
                </a:lnTo>
                <a:cubicBezTo>
                  <a:pt x="4548615" y="1041199"/>
                  <a:pt x="4548888" y="1042067"/>
                  <a:pt x="4549434" y="1042812"/>
                </a:cubicBezTo>
                <a:cubicBezTo>
                  <a:pt x="4549979" y="1043556"/>
                  <a:pt x="4550971" y="1044176"/>
                  <a:pt x="4552410" y="1044672"/>
                </a:cubicBezTo>
                <a:cubicBezTo>
                  <a:pt x="4553849" y="1045168"/>
                  <a:pt x="4555784" y="1045540"/>
                  <a:pt x="4558215" y="1045788"/>
                </a:cubicBezTo>
                <a:cubicBezTo>
                  <a:pt x="4560645" y="1046036"/>
                  <a:pt x="4563647" y="1046160"/>
                  <a:pt x="4567219" y="1046160"/>
                </a:cubicBezTo>
                <a:cubicBezTo>
                  <a:pt x="4570790" y="1046160"/>
                  <a:pt x="4573816" y="1046036"/>
                  <a:pt x="4576297" y="1045788"/>
                </a:cubicBezTo>
                <a:cubicBezTo>
                  <a:pt x="4578778" y="1045540"/>
                  <a:pt x="4580712" y="1045168"/>
                  <a:pt x="4582101" y="1044672"/>
                </a:cubicBezTo>
                <a:cubicBezTo>
                  <a:pt x="4583490" y="1044176"/>
                  <a:pt x="4584483" y="1043556"/>
                  <a:pt x="4585078" y="1042812"/>
                </a:cubicBezTo>
                <a:cubicBezTo>
                  <a:pt x="4585673" y="1042067"/>
                  <a:pt x="4585971" y="1041199"/>
                  <a:pt x="4585971" y="1040207"/>
                </a:cubicBezTo>
                <a:lnTo>
                  <a:pt x="4585971" y="932753"/>
                </a:lnTo>
                <a:lnTo>
                  <a:pt x="4610230" y="932753"/>
                </a:lnTo>
                <a:cubicBezTo>
                  <a:pt x="4612115" y="932753"/>
                  <a:pt x="4613554" y="931587"/>
                  <a:pt x="4614546" y="929256"/>
                </a:cubicBezTo>
                <a:cubicBezTo>
                  <a:pt x="4615538" y="926924"/>
                  <a:pt x="4616034" y="923030"/>
                  <a:pt x="4616034" y="917573"/>
                </a:cubicBezTo>
                <a:cubicBezTo>
                  <a:pt x="4616034" y="914695"/>
                  <a:pt x="4615910" y="912264"/>
                  <a:pt x="4615662" y="910280"/>
                </a:cubicBezTo>
                <a:cubicBezTo>
                  <a:pt x="4615414" y="908296"/>
                  <a:pt x="4615042" y="906733"/>
                  <a:pt x="4614546" y="905592"/>
                </a:cubicBezTo>
                <a:cubicBezTo>
                  <a:pt x="4614050" y="904451"/>
                  <a:pt x="4613430" y="903632"/>
                  <a:pt x="4612686" y="903136"/>
                </a:cubicBezTo>
                <a:cubicBezTo>
                  <a:pt x="4611941" y="902640"/>
                  <a:pt x="4611123" y="902392"/>
                  <a:pt x="4610230" y="902392"/>
                </a:cubicBezTo>
                <a:lnTo>
                  <a:pt x="4585971" y="902392"/>
                </a:lnTo>
                <a:lnTo>
                  <a:pt x="4585971" y="890188"/>
                </a:lnTo>
                <a:cubicBezTo>
                  <a:pt x="4585971" y="885922"/>
                  <a:pt x="4586269" y="882325"/>
                  <a:pt x="4586864" y="879398"/>
                </a:cubicBezTo>
                <a:cubicBezTo>
                  <a:pt x="4587459" y="876471"/>
                  <a:pt x="4588402" y="874090"/>
                  <a:pt x="4589692" y="872254"/>
                </a:cubicBezTo>
                <a:cubicBezTo>
                  <a:pt x="4590981" y="870419"/>
                  <a:pt x="4592594" y="869079"/>
                  <a:pt x="4594529" y="868236"/>
                </a:cubicBezTo>
                <a:cubicBezTo>
                  <a:pt x="4596463" y="867393"/>
                  <a:pt x="4598770" y="866971"/>
                  <a:pt x="4601449" y="866971"/>
                </a:cubicBezTo>
                <a:cubicBezTo>
                  <a:pt x="4603731" y="866971"/>
                  <a:pt x="4605715" y="867145"/>
                  <a:pt x="4607402" y="867492"/>
                </a:cubicBezTo>
                <a:cubicBezTo>
                  <a:pt x="4609089" y="867839"/>
                  <a:pt x="4610552" y="868211"/>
                  <a:pt x="4611793" y="868608"/>
                </a:cubicBezTo>
                <a:cubicBezTo>
                  <a:pt x="4613033" y="869005"/>
                  <a:pt x="4614075" y="869377"/>
                  <a:pt x="4614918" y="869724"/>
                </a:cubicBezTo>
                <a:cubicBezTo>
                  <a:pt x="4615761" y="870072"/>
                  <a:pt x="4616530" y="870245"/>
                  <a:pt x="4617225" y="870245"/>
                </a:cubicBezTo>
                <a:cubicBezTo>
                  <a:pt x="4617820" y="870245"/>
                  <a:pt x="4618366" y="870072"/>
                  <a:pt x="4618862" y="869724"/>
                </a:cubicBezTo>
                <a:cubicBezTo>
                  <a:pt x="4619358" y="869377"/>
                  <a:pt x="4619805" y="868732"/>
                  <a:pt x="4620201" y="867790"/>
                </a:cubicBezTo>
                <a:cubicBezTo>
                  <a:pt x="4620598" y="866847"/>
                  <a:pt x="4620896" y="865508"/>
                  <a:pt x="4621094" y="863771"/>
                </a:cubicBezTo>
                <a:cubicBezTo>
                  <a:pt x="4621293" y="862035"/>
                  <a:pt x="4621392" y="859728"/>
                  <a:pt x="4621392" y="856851"/>
                </a:cubicBezTo>
                <a:cubicBezTo>
                  <a:pt x="4621392" y="853973"/>
                  <a:pt x="4621293" y="851567"/>
                  <a:pt x="4621094" y="849633"/>
                </a:cubicBezTo>
                <a:cubicBezTo>
                  <a:pt x="4620896" y="847698"/>
                  <a:pt x="4620574" y="846110"/>
                  <a:pt x="4620127" y="844870"/>
                </a:cubicBezTo>
                <a:cubicBezTo>
                  <a:pt x="4619681" y="843630"/>
                  <a:pt x="4619110" y="842687"/>
                  <a:pt x="4618415" y="842042"/>
                </a:cubicBezTo>
                <a:cubicBezTo>
                  <a:pt x="4617721" y="841397"/>
                  <a:pt x="4616382" y="840703"/>
                  <a:pt x="4614397" y="839959"/>
                </a:cubicBezTo>
                <a:cubicBezTo>
                  <a:pt x="4612413" y="839215"/>
                  <a:pt x="4609684" y="838520"/>
                  <a:pt x="4606212" y="837875"/>
                </a:cubicBezTo>
                <a:cubicBezTo>
                  <a:pt x="4602739" y="837230"/>
                  <a:pt x="4599068" y="836908"/>
                  <a:pt x="4595198" y="836908"/>
                </a:cubicBezTo>
                <a:close/>
                <a:moveTo>
                  <a:pt x="3414098" y="836908"/>
                </a:moveTo>
                <a:cubicBezTo>
                  <a:pt x="3406062" y="836908"/>
                  <a:pt x="3399092" y="838049"/>
                  <a:pt x="3393188" y="840331"/>
                </a:cubicBezTo>
                <a:cubicBezTo>
                  <a:pt x="3387285" y="842613"/>
                  <a:pt x="3382423" y="846011"/>
                  <a:pt x="3378603" y="850526"/>
                </a:cubicBezTo>
                <a:cubicBezTo>
                  <a:pt x="3374783" y="855040"/>
                  <a:pt x="3371980" y="860695"/>
                  <a:pt x="3370194" y="867492"/>
                </a:cubicBezTo>
                <a:cubicBezTo>
                  <a:pt x="3368408" y="874288"/>
                  <a:pt x="3367515" y="882201"/>
                  <a:pt x="3367515" y="891230"/>
                </a:cubicBezTo>
                <a:lnTo>
                  <a:pt x="3367515" y="902392"/>
                </a:lnTo>
                <a:lnTo>
                  <a:pt x="3350995" y="902392"/>
                </a:lnTo>
                <a:cubicBezTo>
                  <a:pt x="3350003" y="902392"/>
                  <a:pt x="3349135" y="902640"/>
                  <a:pt x="3348391" y="903136"/>
                </a:cubicBezTo>
                <a:cubicBezTo>
                  <a:pt x="3347647" y="903632"/>
                  <a:pt x="3347051" y="904451"/>
                  <a:pt x="3346605" y="905592"/>
                </a:cubicBezTo>
                <a:cubicBezTo>
                  <a:pt x="3346158" y="906733"/>
                  <a:pt x="3345811" y="908296"/>
                  <a:pt x="3345563" y="910280"/>
                </a:cubicBezTo>
                <a:cubicBezTo>
                  <a:pt x="3345315" y="912264"/>
                  <a:pt x="3345191" y="914695"/>
                  <a:pt x="3345191" y="917573"/>
                </a:cubicBezTo>
                <a:cubicBezTo>
                  <a:pt x="3345191" y="923030"/>
                  <a:pt x="3345662" y="926924"/>
                  <a:pt x="3346605" y="929256"/>
                </a:cubicBezTo>
                <a:cubicBezTo>
                  <a:pt x="3347547" y="931587"/>
                  <a:pt x="3348961" y="932753"/>
                  <a:pt x="3350846" y="932753"/>
                </a:cubicBezTo>
                <a:lnTo>
                  <a:pt x="3367515" y="932753"/>
                </a:lnTo>
                <a:lnTo>
                  <a:pt x="3367515" y="1040207"/>
                </a:lnTo>
                <a:cubicBezTo>
                  <a:pt x="3367515" y="1041199"/>
                  <a:pt x="3367788" y="1042067"/>
                  <a:pt x="3368334" y="1042812"/>
                </a:cubicBezTo>
                <a:cubicBezTo>
                  <a:pt x="3368879" y="1043556"/>
                  <a:pt x="3369872" y="1044176"/>
                  <a:pt x="3371310" y="1044672"/>
                </a:cubicBezTo>
                <a:cubicBezTo>
                  <a:pt x="3372749" y="1045168"/>
                  <a:pt x="3374684" y="1045540"/>
                  <a:pt x="3377115" y="1045788"/>
                </a:cubicBezTo>
                <a:cubicBezTo>
                  <a:pt x="3379546" y="1046036"/>
                  <a:pt x="3382547" y="1046160"/>
                  <a:pt x="3386119" y="1046160"/>
                </a:cubicBezTo>
                <a:cubicBezTo>
                  <a:pt x="3389691" y="1046160"/>
                  <a:pt x="3392717" y="1046036"/>
                  <a:pt x="3395197" y="1045788"/>
                </a:cubicBezTo>
                <a:cubicBezTo>
                  <a:pt x="3397678" y="1045540"/>
                  <a:pt x="3399612" y="1045168"/>
                  <a:pt x="3401002" y="1044672"/>
                </a:cubicBezTo>
                <a:cubicBezTo>
                  <a:pt x="3402391" y="1044176"/>
                  <a:pt x="3403383" y="1043556"/>
                  <a:pt x="3403978" y="1042812"/>
                </a:cubicBezTo>
                <a:cubicBezTo>
                  <a:pt x="3404573" y="1042067"/>
                  <a:pt x="3404871" y="1041199"/>
                  <a:pt x="3404871" y="1040207"/>
                </a:cubicBezTo>
                <a:lnTo>
                  <a:pt x="3404871" y="932753"/>
                </a:lnTo>
                <a:lnTo>
                  <a:pt x="3429130" y="932753"/>
                </a:lnTo>
                <a:cubicBezTo>
                  <a:pt x="3431015" y="932753"/>
                  <a:pt x="3432454" y="931587"/>
                  <a:pt x="3433446" y="929256"/>
                </a:cubicBezTo>
                <a:cubicBezTo>
                  <a:pt x="3434438" y="926924"/>
                  <a:pt x="3434934" y="923030"/>
                  <a:pt x="3434934" y="917573"/>
                </a:cubicBezTo>
                <a:cubicBezTo>
                  <a:pt x="3434934" y="914695"/>
                  <a:pt x="3434810" y="912264"/>
                  <a:pt x="3434562" y="910280"/>
                </a:cubicBezTo>
                <a:cubicBezTo>
                  <a:pt x="3434314" y="908296"/>
                  <a:pt x="3433942" y="906733"/>
                  <a:pt x="3433446" y="905592"/>
                </a:cubicBezTo>
                <a:cubicBezTo>
                  <a:pt x="3432950" y="904451"/>
                  <a:pt x="3432330" y="903632"/>
                  <a:pt x="3431586" y="903136"/>
                </a:cubicBezTo>
                <a:cubicBezTo>
                  <a:pt x="3430842" y="902640"/>
                  <a:pt x="3430023" y="902392"/>
                  <a:pt x="3429130" y="902392"/>
                </a:cubicBezTo>
                <a:lnTo>
                  <a:pt x="3404871" y="902392"/>
                </a:lnTo>
                <a:lnTo>
                  <a:pt x="3404871" y="890188"/>
                </a:lnTo>
                <a:cubicBezTo>
                  <a:pt x="3404871" y="885922"/>
                  <a:pt x="3405169" y="882325"/>
                  <a:pt x="3405764" y="879398"/>
                </a:cubicBezTo>
                <a:cubicBezTo>
                  <a:pt x="3406359" y="876471"/>
                  <a:pt x="3407302" y="874090"/>
                  <a:pt x="3408592" y="872254"/>
                </a:cubicBezTo>
                <a:cubicBezTo>
                  <a:pt x="3409882" y="870419"/>
                  <a:pt x="3411494" y="869079"/>
                  <a:pt x="3413429" y="868236"/>
                </a:cubicBezTo>
                <a:cubicBezTo>
                  <a:pt x="3415363" y="867393"/>
                  <a:pt x="3417670" y="866971"/>
                  <a:pt x="3420349" y="866971"/>
                </a:cubicBezTo>
                <a:cubicBezTo>
                  <a:pt x="3422631" y="866971"/>
                  <a:pt x="3424616" y="867145"/>
                  <a:pt x="3426302" y="867492"/>
                </a:cubicBezTo>
                <a:cubicBezTo>
                  <a:pt x="3427989" y="867839"/>
                  <a:pt x="3429453" y="868211"/>
                  <a:pt x="3430693" y="868608"/>
                </a:cubicBezTo>
                <a:cubicBezTo>
                  <a:pt x="3431933" y="869005"/>
                  <a:pt x="3432975" y="869377"/>
                  <a:pt x="3433818" y="869724"/>
                </a:cubicBezTo>
                <a:cubicBezTo>
                  <a:pt x="3434662" y="870072"/>
                  <a:pt x="3435430" y="870245"/>
                  <a:pt x="3436125" y="870245"/>
                </a:cubicBezTo>
                <a:cubicBezTo>
                  <a:pt x="3436720" y="870245"/>
                  <a:pt x="3437266" y="870072"/>
                  <a:pt x="3437762" y="869724"/>
                </a:cubicBezTo>
                <a:cubicBezTo>
                  <a:pt x="3438258" y="869377"/>
                  <a:pt x="3438705" y="868732"/>
                  <a:pt x="3439101" y="867790"/>
                </a:cubicBezTo>
                <a:cubicBezTo>
                  <a:pt x="3439498" y="866847"/>
                  <a:pt x="3439796" y="865508"/>
                  <a:pt x="3439994" y="863771"/>
                </a:cubicBezTo>
                <a:cubicBezTo>
                  <a:pt x="3440193" y="862035"/>
                  <a:pt x="3440292" y="859728"/>
                  <a:pt x="3440292" y="856851"/>
                </a:cubicBezTo>
                <a:cubicBezTo>
                  <a:pt x="3440292" y="853973"/>
                  <a:pt x="3440193" y="851567"/>
                  <a:pt x="3439994" y="849633"/>
                </a:cubicBezTo>
                <a:cubicBezTo>
                  <a:pt x="3439796" y="847698"/>
                  <a:pt x="3439474" y="846110"/>
                  <a:pt x="3439027" y="844870"/>
                </a:cubicBezTo>
                <a:cubicBezTo>
                  <a:pt x="3438581" y="843630"/>
                  <a:pt x="3438010" y="842687"/>
                  <a:pt x="3437316" y="842042"/>
                </a:cubicBezTo>
                <a:cubicBezTo>
                  <a:pt x="3436621" y="841397"/>
                  <a:pt x="3435282" y="840703"/>
                  <a:pt x="3433297" y="839959"/>
                </a:cubicBezTo>
                <a:cubicBezTo>
                  <a:pt x="3431313" y="839215"/>
                  <a:pt x="3428584" y="838520"/>
                  <a:pt x="3425112" y="837875"/>
                </a:cubicBezTo>
                <a:cubicBezTo>
                  <a:pt x="3421639" y="837230"/>
                  <a:pt x="3417968" y="836908"/>
                  <a:pt x="3414098" y="836908"/>
                </a:cubicBezTo>
                <a:close/>
                <a:moveTo>
                  <a:pt x="1910041" y="825002"/>
                </a:moveTo>
                <a:lnTo>
                  <a:pt x="1973691" y="935134"/>
                </a:lnTo>
                <a:lnTo>
                  <a:pt x="1910041" y="1045267"/>
                </a:lnTo>
                <a:lnTo>
                  <a:pt x="2100690" y="935134"/>
                </a:lnTo>
                <a:close/>
                <a:moveTo>
                  <a:pt x="4372998" y="629739"/>
                </a:moveTo>
                <a:cubicBezTo>
                  <a:pt x="4364564" y="629739"/>
                  <a:pt x="4358735" y="631327"/>
                  <a:pt x="4355511" y="634502"/>
                </a:cubicBezTo>
                <a:cubicBezTo>
                  <a:pt x="4352286" y="637677"/>
                  <a:pt x="4350674" y="643927"/>
                  <a:pt x="4350674" y="653254"/>
                </a:cubicBezTo>
                <a:cubicBezTo>
                  <a:pt x="4350674" y="661985"/>
                  <a:pt x="4352261" y="667913"/>
                  <a:pt x="4355436" y="671039"/>
                </a:cubicBezTo>
                <a:cubicBezTo>
                  <a:pt x="4358611" y="674164"/>
                  <a:pt x="4364366" y="675727"/>
                  <a:pt x="4372700" y="675727"/>
                </a:cubicBezTo>
                <a:cubicBezTo>
                  <a:pt x="4381035" y="675727"/>
                  <a:pt x="4386814" y="674139"/>
                  <a:pt x="4390039" y="670964"/>
                </a:cubicBezTo>
                <a:cubicBezTo>
                  <a:pt x="4393263" y="667789"/>
                  <a:pt x="4394876" y="661588"/>
                  <a:pt x="4394876" y="652361"/>
                </a:cubicBezTo>
                <a:cubicBezTo>
                  <a:pt x="4394876" y="643530"/>
                  <a:pt x="4393288" y="637553"/>
                  <a:pt x="4390113" y="634427"/>
                </a:cubicBezTo>
                <a:cubicBezTo>
                  <a:pt x="4386938" y="631302"/>
                  <a:pt x="4381233" y="629739"/>
                  <a:pt x="4372998" y="629739"/>
                </a:cubicBezTo>
                <a:close/>
                <a:moveTo>
                  <a:pt x="4133682" y="553986"/>
                </a:moveTo>
                <a:cubicBezTo>
                  <a:pt x="4143108" y="553986"/>
                  <a:pt x="4150078" y="556987"/>
                  <a:pt x="4154593" y="562990"/>
                </a:cubicBezTo>
                <a:cubicBezTo>
                  <a:pt x="4159107" y="568992"/>
                  <a:pt x="4161215" y="577252"/>
                  <a:pt x="4160918" y="587769"/>
                </a:cubicBezTo>
                <a:lnTo>
                  <a:pt x="4104958" y="587769"/>
                </a:lnTo>
                <a:cubicBezTo>
                  <a:pt x="4105157" y="583106"/>
                  <a:pt x="4105876" y="578716"/>
                  <a:pt x="4107116" y="574598"/>
                </a:cubicBezTo>
                <a:cubicBezTo>
                  <a:pt x="4108357" y="570481"/>
                  <a:pt x="4110143" y="566909"/>
                  <a:pt x="4112474" y="563883"/>
                </a:cubicBezTo>
                <a:cubicBezTo>
                  <a:pt x="4114806" y="560856"/>
                  <a:pt x="4117733" y="558450"/>
                  <a:pt x="4121255" y="556664"/>
                </a:cubicBezTo>
                <a:cubicBezTo>
                  <a:pt x="4124777" y="554878"/>
                  <a:pt x="4128920" y="553986"/>
                  <a:pt x="4133682" y="553986"/>
                </a:cubicBezTo>
                <a:close/>
                <a:moveTo>
                  <a:pt x="3695532" y="553986"/>
                </a:moveTo>
                <a:cubicBezTo>
                  <a:pt x="3704958" y="553986"/>
                  <a:pt x="3711928" y="556987"/>
                  <a:pt x="3716443" y="562990"/>
                </a:cubicBezTo>
                <a:cubicBezTo>
                  <a:pt x="3720957" y="568992"/>
                  <a:pt x="3723066" y="577252"/>
                  <a:pt x="3722768" y="587769"/>
                </a:cubicBezTo>
                <a:lnTo>
                  <a:pt x="3666809" y="587769"/>
                </a:lnTo>
                <a:cubicBezTo>
                  <a:pt x="3667007" y="583106"/>
                  <a:pt x="3667726" y="578716"/>
                  <a:pt x="3668967" y="574598"/>
                </a:cubicBezTo>
                <a:cubicBezTo>
                  <a:pt x="3670207" y="570481"/>
                  <a:pt x="3671993" y="566909"/>
                  <a:pt x="3674324" y="563883"/>
                </a:cubicBezTo>
                <a:cubicBezTo>
                  <a:pt x="3676656" y="560856"/>
                  <a:pt x="3679583" y="558450"/>
                  <a:pt x="3683105" y="556664"/>
                </a:cubicBezTo>
                <a:cubicBezTo>
                  <a:pt x="3686628" y="554878"/>
                  <a:pt x="3690770" y="553986"/>
                  <a:pt x="3695532" y="553986"/>
                </a:cubicBezTo>
                <a:close/>
                <a:moveTo>
                  <a:pt x="3276432" y="553986"/>
                </a:moveTo>
                <a:cubicBezTo>
                  <a:pt x="3285858" y="553986"/>
                  <a:pt x="3292828" y="556987"/>
                  <a:pt x="3297343" y="562990"/>
                </a:cubicBezTo>
                <a:cubicBezTo>
                  <a:pt x="3301857" y="568992"/>
                  <a:pt x="3303966" y="577252"/>
                  <a:pt x="3303668" y="587769"/>
                </a:cubicBezTo>
                <a:lnTo>
                  <a:pt x="3247709" y="587769"/>
                </a:lnTo>
                <a:cubicBezTo>
                  <a:pt x="3247907" y="583106"/>
                  <a:pt x="3248626" y="578716"/>
                  <a:pt x="3249867" y="574598"/>
                </a:cubicBezTo>
                <a:cubicBezTo>
                  <a:pt x="3251107" y="570481"/>
                  <a:pt x="3252893" y="566909"/>
                  <a:pt x="3255224" y="563883"/>
                </a:cubicBezTo>
                <a:cubicBezTo>
                  <a:pt x="3257556" y="560856"/>
                  <a:pt x="3260483" y="558450"/>
                  <a:pt x="3264005" y="556664"/>
                </a:cubicBezTo>
                <a:cubicBezTo>
                  <a:pt x="3267528" y="554878"/>
                  <a:pt x="3271670" y="553986"/>
                  <a:pt x="3276432" y="553986"/>
                </a:cubicBezTo>
                <a:close/>
                <a:moveTo>
                  <a:pt x="2924007" y="553986"/>
                </a:moveTo>
                <a:cubicBezTo>
                  <a:pt x="2933433" y="553986"/>
                  <a:pt x="2940403" y="556987"/>
                  <a:pt x="2944918" y="562990"/>
                </a:cubicBezTo>
                <a:cubicBezTo>
                  <a:pt x="2949432" y="568992"/>
                  <a:pt x="2951540" y="577252"/>
                  <a:pt x="2951243" y="587769"/>
                </a:cubicBezTo>
                <a:lnTo>
                  <a:pt x="2895283" y="587769"/>
                </a:lnTo>
                <a:cubicBezTo>
                  <a:pt x="2895482" y="583106"/>
                  <a:pt x="2896201" y="578716"/>
                  <a:pt x="2897442" y="574598"/>
                </a:cubicBezTo>
                <a:cubicBezTo>
                  <a:pt x="2898682" y="570481"/>
                  <a:pt x="2900468" y="566909"/>
                  <a:pt x="2902799" y="563883"/>
                </a:cubicBezTo>
                <a:cubicBezTo>
                  <a:pt x="2905131" y="560856"/>
                  <a:pt x="2908058" y="558450"/>
                  <a:pt x="2911580" y="556664"/>
                </a:cubicBezTo>
                <a:cubicBezTo>
                  <a:pt x="2915102" y="554878"/>
                  <a:pt x="2919245" y="553986"/>
                  <a:pt x="2924007" y="553986"/>
                </a:cubicBezTo>
                <a:close/>
                <a:moveTo>
                  <a:pt x="2438232" y="553986"/>
                </a:moveTo>
                <a:cubicBezTo>
                  <a:pt x="2447658" y="553986"/>
                  <a:pt x="2454628" y="556987"/>
                  <a:pt x="2459143" y="562990"/>
                </a:cubicBezTo>
                <a:cubicBezTo>
                  <a:pt x="2463657" y="568992"/>
                  <a:pt x="2465766" y="577252"/>
                  <a:pt x="2465468" y="587769"/>
                </a:cubicBezTo>
                <a:lnTo>
                  <a:pt x="2409509" y="587769"/>
                </a:lnTo>
                <a:cubicBezTo>
                  <a:pt x="2409707" y="583106"/>
                  <a:pt x="2410426" y="578716"/>
                  <a:pt x="2411667" y="574598"/>
                </a:cubicBezTo>
                <a:cubicBezTo>
                  <a:pt x="2412907" y="570481"/>
                  <a:pt x="2414693" y="566909"/>
                  <a:pt x="2417025" y="563883"/>
                </a:cubicBezTo>
                <a:cubicBezTo>
                  <a:pt x="2419356" y="560856"/>
                  <a:pt x="2422283" y="558450"/>
                  <a:pt x="2425805" y="556664"/>
                </a:cubicBezTo>
                <a:cubicBezTo>
                  <a:pt x="2429327" y="554878"/>
                  <a:pt x="2433470" y="553986"/>
                  <a:pt x="2438232" y="553986"/>
                </a:cubicBezTo>
                <a:close/>
                <a:moveTo>
                  <a:pt x="2645550" y="530024"/>
                </a:moveTo>
                <a:cubicBezTo>
                  <a:pt x="2641879" y="530024"/>
                  <a:pt x="2638853" y="530173"/>
                  <a:pt x="2636471" y="530471"/>
                </a:cubicBezTo>
                <a:cubicBezTo>
                  <a:pt x="2634090" y="530768"/>
                  <a:pt x="2632180" y="531190"/>
                  <a:pt x="2630742" y="531736"/>
                </a:cubicBezTo>
                <a:cubicBezTo>
                  <a:pt x="2629303" y="532281"/>
                  <a:pt x="2628286" y="532926"/>
                  <a:pt x="2627691" y="533670"/>
                </a:cubicBezTo>
                <a:cubicBezTo>
                  <a:pt x="2627095" y="534415"/>
                  <a:pt x="2626798" y="535283"/>
                  <a:pt x="2626798" y="536275"/>
                </a:cubicBezTo>
                <a:lnTo>
                  <a:pt x="2626798" y="668732"/>
                </a:lnTo>
                <a:cubicBezTo>
                  <a:pt x="2626798" y="669724"/>
                  <a:pt x="2627095" y="670592"/>
                  <a:pt x="2627691" y="671337"/>
                </a:cubicBezTo>
                <a:cubicBezTo>
                  <a:pt x="2628286" y="672081"/>
                  <a:pt x="2629303" y="672701"/>
                  <a:pt x="2630742" y="673197"/>
                </a:cubicBezTo>
                <a:cubicBezTo>
                  <a:pt x="2632180" y="673693"/>
                  <a:pt x="2634090" y="674065"/>
                  <a:pt x="2636471" y="674313"/>
                </a:cubicBezTo>
                <a:cubicBezTo>
                  <a:pt x="2638853" y="674561"/>
                  <a:pt x="2641879" y="674685"/>
                  <a:pt x="2645550" y="674685"/>
                </a:cubicBezTo>
                <a:cubicBezTo>
                  <a:pt x="2649221" y="674685"/>
                  <a:pt x="2652247" y="674561"/>
                  <a:pt x="2654628" y="674313"/>
                </a:cubicBezTo>
                <a:cubicBezTo>
                  <a:pt x="2657010" y="674065"/>
                  <a:pt x="2658920" y="673693"/>
                  <a:pt x="2660358" y="673197"/>
                </a:cubicBezTo>
                <a:cubicBezTo>
                  <a:pt x="2661797" y="672701"/>
                  <a:pt x="2662814" y="672081"/>
                  <a:pt x="2663409" y="671337"/>
                </a:cubicBezTo>
                <a:cubicBezTo>
                  <a:pt x="2664005" y="670592"/>
                  <a:pt x="2664302" y="669724"/>
                  <a:pt x="2664302" y="668732"/>
                </a:cubicBezTo>
                <a:lnTo>
                  <a:pt x="2664302" y="536275"/>
                </a:lnTo>
                <a:cubicBezTo>
                  <a:pt x="2664302" y="535283"/>
                  <a:pt x="2664005" y="534415"/>
                  <a:pt x="2663409" y="533670"/>
                </a:cubicBezTo>
                <a:cubicBezTo>
                  <a:pt x="2662814" y="532926"/>
                  <a:pt x="2661797" y="532281"/>
                  <a:pt x="2660358" y="531736"/>
                </a:cubicBezTo>
                <a:cubicBezTo>
                  <a:pt x="2658920" y="531190"/>
                  <a:pt x="2657010" y="530768"/>
                  <a:pt x="2654628" y="530471"/>
                </a:cubicBezTo>
                <a:cubicBezTo>
                  <a:pt x="2652247" y="530173"/>
                  <a:pt x="2649221" y="530024"/>
                  <a:pt x="2645550" y="530024"/>
                </a:cubicBezTo>
                <a:close/>
                <a:moveTo>
                  <a:pt x="4009560" y="527643"/>
                </a:moveTo>
                <a:cubicBezTo>
                  <a:pt x="3999836" y="527643"/>
                  <a:pt x="3990907" y="529181"/>
                  <a:pt x="3982771" y="532257"/>
                </a:cubicBezTo>
                <a:cubicBezTo>
                  <a:pt x="3974635" y="535332"/>
                  <a:pt x="3967590" y="540045"/>
                  <a:pt x="3961637" y="546395"/>
                </a:cubicBezTo>
                <a:cubicBezTo>
                  <a:pt x="3955684" y="552745"/>
                  <a:pt x="3951045" y="560757"/>
                  <a:pt x="3947722" y="570431"/>
                </a:cubicBezTo>
                <a:cubicBezTo>
                  <a:pt x="3944398" y="580105"/>
                  <a:pt x="3942736" y="591589"/>
                  <a:pt x="3942736" y="604885"/>
                </a:cubicBezTo>
                <a:cubicBezTo>
                  <a:pt x="3942736" y="616394"/>
                  <a:pt x="3944100" y="626614"/>
                  <a:pt x="3946829" y="635543"/>
                </a:cubicBezTo>
                <a:cubicBezTo>
                  <a:pt x="3949557" y="644473"/>
                  <a:pt x="3953600" y="652038"/>
                  <a:pt x="3958958" y="658240"/>
                </a:cubicBezTo>
                <a:cubicBezTo>
                  <a:pt x="3964316" y="664441"/>
                  <a:pt x="3970939" y="669129"/>
                  <a:pt x="3978827" y="672304"/>
                </a:cubicBezTo>
                <a:cubicBezTo>
                  <a:pt x="3986715" y="675479"/>
                  <a:pt x="3995768" y="677066"/>
                  <a:pt x="4005988" y="677066"/>
                </a:cubicBezTo>
                <a:cubicBezTo>
                  <a:pt x="4010552" y="677066"/>
                  <a:pt x="4014992" y="676669"/>
                  <a:pt x="4019308" y="675876"/>
                </a:cubicBezTo>
                <a:cubicBezTo>
                  <a:pt x="4023624" y="675082"/>
                  <a:pt x="4027617" y="674040"/>
                  <a:pt x="4031289" y="672750"/>
                </a:cubicBezTo>
                <a:cubicBezTo>
                  <a:pt x="4034960" y="671460"/>
                  <a:pt x="4038234" y="669997"/>
                  <a:pt x="4041111" y="668360"/>
                </a:cubicBezTo>
                <a:cubicBezTo>
                  <a:pt x="4043988" y="666723"/>
                  <a:pt x="4046023" y="665334"/>
                  <a:pt x="4047213" y="664193"/>
                </a:cubicBezTo>
                <a:cubicBezTo>
                  <a:pt x="4048404" y="663052"/>
                  <a:pt x="4049173" y="662109"/>
                  <a:pt x="4049520" y="661365"/>
                </a:cubicBezTo>
                <a:cubicBezTo>
                  <a:pt x="4049867" y="660621"/>
                  <a:pt x="4050165" y="659654"/>
                  <a:pt x="4050413" y="658463"/>
                </a:cubicBezTo>
                <a:cubicBezTo>
                  <a:pt x="4050661" y="657272"/>
                  <a:pt x="4050859" y="655809"/>
                  <a:pt x="4051008" y="654072"/>
                </a:cubicBezTo>
                <a:cubicBezTo>
                  <a:pt x="4051157" y="652336"/>
                  <a:pt x="4051232" y="650178"/>
                  <a:pt x="4051232" y="647598"/>
                </a:cubicBezTo>
                <a:cubicBezTo>
                  <a:pt x="4051232" y="644324"/>
                  <a:pt x="4051132" y="641645"/>
                  <a:pt x="4050934" y="639562"/>
                </a:cubicBezTo>
                <a:cubicBezTo>
                  <a:pt x="4050735" y="637478"/>
                  <a:pt x="4050463" y="635767"/>
                  <a:pt x="4050115" y="634427"/>
                </a:cubicBezTo>
                <a:cubicBezTo>
                  <a:pt x="4049768" y="633088"/>
                  <a:pt x="4049297" y="632170"/>
                  <a:pt x="4048701" y="631674"/>
                </a:cubicBezTo>
                <a:cubicBezTo>
                  <a:pt x="4048106" y="631178"/>
                  <a:pt x="4047362" y="630930"/>
                  <a:pt x="4046469" y="630930"/>
                </a:cubicBezTo>
                <a:cubicBezTo>
                  <a:pt x="4045179" y="630930"/>
                  <a:pt x="4043592" y="631699"/>
                  <a:pt x="4041707" y="633237"/>
                </a:cubicBezTo>
                <a:cubicBezTo>
                  <a:pt x="4039821" y="634774"/>
                  <a:pt x="4037490" y="636486"/>
                  <a:pt x="4034712" y="638371"/>
                </a:cubicBezTo>
                <a:cubicBezTo>
                  <a:pt x="4031933" y="640256"/>
                  <a:pt x="4028684" y="641968"/>
                  <a:pt x="4024963" y="643506"/>
                </a:cubicBezTo>
                <a:cubicBezTo>
                  <a:pt x="4021243" y="645044"/>
                  <a:pt x="4016803" y="645812"/>
                  <a:pt x="4011643" y="645812"/>
                </a:cubicBezTo>
                <a:cubicBezTo>
                  <a:pt x="4006583" y="645812"/>
                  <a:pt x="4002143" y="644895"/>
                  <a:pt x="3998323" y="643059"/>
                </a:cubicBezTo>
                <a:cubicBezTo>
                  <a:pt x="3994503" y="641224"/>
                  <a:pt x="3991328" y="638470"/>
                  <a:pt x="3988798" y="634799"/>
                </a:cubicBezTo>
                <a:cubicBezTo>
                  <a:pt x="3986268" y="631128"/>
                  <a:pt x="3984358" y="626564"/>
                  <a:pt x="3983068" y="621107"/>
                </a:cubicBezTo>
                <a:cubicBezTo>
                  <a:pt x="3981778" y="615650"/>
                  <a:pt x="3981133" y="609350"/>
                  <a:pt x="3981133" y="602206"/>
                </a:cubicBezTo>
                <a:cubicBezTo>
                  <a:pt x="3981133" y="587720"/>
                  <a:pt x="3983713" y="576731"/>
                  <a:pt x="3988873" y="569240"/>
                </a:cubicBezTo>
                <a:cubicBezTo>
                  <a:pt x="3994032" y="561749"/>
                  <a:pt x="4001473" y="558004"/>
                  <a:pt x="4011197" y="558004"/>
                </a:cubicBezTo>
                <a:cubicBezTo>
                  <a:pt x="4016158" y="558004"/>
                  <a:pt x="4020424" y="558698"/>
                  <a:pt x="4023996" y="560087"/>
                </a:cubicBezTo>
                <a:cubicBezTo>
                  <a:pt x="4027568" y="561477"/>
                  <a:pt x="4030644" y="563014"/>
                  <a:pt x="4033223" y="564701"/>
                </a:cubicBezTo>
                <a:cubicBezTo>
                  <a:pt x="4035803" y="566388"/>
                  <a:pt x="4038035" y="567926"/>
                  <a:pt x="4039921" y="569315"/>
                </a:cubicBezTo>
                <a:cubicBezTo>
                  <a:pt x="4041806" y="570704"/>
                  <a:pt x="4043592" y="571398"/>
                  <a:pt x="4045278" y="571398"/>
                </a:cubicBezTo>
                <a:cubicBezTo>
                  <a:pt x="4046866" y="571398"/>
                  <a:pt x="4048156" y="570233"/>
                  <a:pt x="4049148" y="567901"/>
                </a:cubicBezTo>
                <a:cubicBezTo>
                  <a:pt x="4050140" y="565569"/>
                  <a:pt x="4050636" y="561526"/>
                  <a:pt x="4050636" y="555771"/>
                </a:cubicBezTo>
                <a:cubicBezTo>
                  <a:pt x="4050636" y="553291"/>
                  <a:pt x="4050562" y="551183"/>
                  <a:pt x="4050413" y="549446"/>
                </a:cubicBezTo>
                <a:cubicBezTo>
                  <a:pt x="4050264" y="547710"/>
                  <a:pt x="4050066" y="546246"/>
                  <a:pt x="4049818" y="545056"/>
                </a:cubicBezTo>
                <a:cubicBezTo>
                  <a:pt x="4049570" y="543865"/>
                  <a:pt x="4049222" y="542898"/>
                  <a:pt x="4048776" y="542154"/>
                </a:cubicBezTo>
                <a:cubicBezTo>
                  <a:pt x="4048329" y="541410"/>
                  <a:pt x="4047560" y="540492"/>
                  <a:pt x="4046469" y="539400"/>
                </a:cubicBezTo>
                <a:cubicBezTo>
                  <a:pt x="4045378" y="538309"/>
                  <a:pt x="4043517" y="537019"/>
                  <a:pt x="4040888" y="535531"/>
                </a:cubicBezTo>
                <a:cubicBezTo>
                  <a:pt x="4038259" y="534043"/>
                  <a:pt x="4035282" y="532703"/>
                  <a:pt x="4031958" y="531512"/>
                </a:cubicBezTo>
                <a:cubicBezTo>
                  <a:pt x="4028634" y="530322"/>
                  <a:pt x="4025063" y="529379"/>
                  <a:pt x="4021243" y="528685"/>
                </a:cubicBezTo>
                <a:cubicBezTo>
                  <a:pt x="4017423" y="527990"/>
                  <a:pt x="4013528" y="527643"/>
                  <a:pt x="4009560" y="527643"/>
                </a:cubicBezTo>
                <a:close/>
                <a:moveTo>
                  <a:pt x="4273878" y="527494"/>
                </a:moveTo>
                <a:cubicBezTo>
                  <a:pt x="4265544" y="527494"/>
                  <a:pt x="4258028" y="528536"/>
                  <a:pt x="4251331" y="530619"/>
                </a:cubicBezTo>
                <a:cubicBezTo>
                  <a:pt x="4244634" y="532703"/>
                  <a:pt x="4238953" y="535630"/>
                  <a:pt x="4234290" y="539400"/>
                </a:cubicBezTo>
                <a:cubicBezTo>
                  <a:pt x="4229627" y="543171"/>
                  <a:pt x="4226055" y="547710"/>
                  <a:pt x="4223574" y="553018"/>
                </a:cubicBezTo>
                <a:cubicBezTo>
                  <a:pt x="4221094" y="558326"/>
                  <a:pt x="4219854" y="564155"/>
                  <a:pt x="4219854" y="570505"/>
                </a:cubicBezTo>
                <a:cubicBezTo>
                  <a:pt x="4219854" y="576756"/>
                  <a:pt x="4220772" y="582114"/>
                  <a:pt x="4222607" y="586579"/>
                </a:cubicBezTo>
                <a:cubicBezTo>
                  <a:pt x="4224443" y="591044"/>
                  <a:pt x="4226874" y="594864"/>
                  <a:pt x="4229900" y="598039"/>
                </a:cubicBezTo>
                <a:cubicBezTo>
                  <a:pt x="4232926" y="601214"/>
                  <a:pt x="4236349" y="603893"/>
                  <a:pt x="4240169" y="606075"/>
                </a:cubicBezTo>
                <a:cubicBezTo>
                  <a:pt x="4243989" y="608258"/>
                  <a:pt x="4247908" y="610193"/>
                  <a:pt x="4251926" y="611880"/>
                </a:cubicBezTo>
                <a:cubicBezTo>
                  <a:pt x="4255945" y="613566"/>
                  <a:pt x="4259864" y="615104"/>
                  <a:pt x="4263684" y="616493"/>
                </a:cubicBezTo>
                <a:cubicBezTo>
                  <a:pt x="4267503" y="617882"/>
                  <a:pt x="4270927" y="619371"/>
                  <a:pt x="4273953" y="620958"/>
                </a:cubicBezTo>
                <a:cubicBezTo>
                  <a:pt x="4276979" y="622546"/>
                  <a:pt x="4279410" y="624406"/>
                  <a:pt x="4281245" y="626539"/>
                </a:cubicBezTo>
                <a:cubicBezTo>
                  <a:pt x="4283081" y="628672"/>
                  <a:pt x="4283999" y="631227"/>
                  <a:pt x="4283999" y="634204"/>
                </a:cubicBezTo>
                <a:cubicBezTo>
                  <a:pt x="4283999" y="636784"/>
                  <a:pt x="4283503" y="639066"/>
                  <a:pt x="4282510" y="641050"/>
                </a:cubicBezTo>
                <a:cubicBezTo>
                  <a:pt x="4281518" y="643034"/>
                  <a:pt x="4280055" y="644671"/>
                  <a:pt x="4278120" y="645961"/>
                </a:cubicBezTo>
                <a:cubicBezTo>
                  <a:pt x="4276185" y="647251"/>
                  <a:pt x="4273903" y="648243"/>
                  <a:pt x="4271274" y="648938"/>
                </a:cubicBezTo>
                <a:cubicBezTo>
                  <a:pt x="4268644" y="649632"/>
                  <a:pt x="4265643" y="649980"/>
                  <a:pt x="4262270" y="649980"/>
                </a:cubicBezTo>
                <a:cubicBezTo>
                  <a:pt x="4256912" y="649980"/>
                  <a:pt x="4252124" y="649335"/>
                  <a:pt x="4247908" y="648045"/>
                </a:cubicBezTo>
                <a:cubicBezTo>
                  <a:pt x="4243691" y="646755"/>
                  <a:pt x="4239995" y="645366"/>
                  <a:pt x="4236820" y="643878"/>
                </a:cubicBezTo>
                <a:cubicBezTo>
                  <a:pt x="4233645" y="642389"/>
                  <a:pt x="4230991" y="641025"/>
                  <a:pt x="4228858" y="639785"/>
                </a:cubicBezTo>
                <a:cubicBezTo>
                  <a:pt x="4226725" y="638545"/>
                  <a:pt x="4225112" y="637925"/>
                  <a:pt x="4224021" y="637925"/>
                </a:cubicBezTo>
                <a:cubicBezTo>
                  <a:pt x="4223128" y="637925"/>
                  <a:pt x="4222384" y="638098"/>
                  <a:pt x="4221789" y="638446"/>
                </a:cubicBezTo>
                <a:cubicBezTo>
                  <a:pt x="4221193" y="638793"/>
                  <a:pt x="4220697" y="639487"/>
                  <a:pt x="4220300" y="640529"/>
                </a:cubicBezTo>
                <a:cubicBezTo>
                  <a:pt x="4219903" y="641571"/>
                  <a:pt x="4219606" y="642960"/>
                  <a:pt x="4219407" y="644696"/>
                </a:cubicBezTo>
                <a:cubicBezTo>
                  <a:pt x="4219209" y="646433"/>
                  <a:pt x="4219110" y="648739"/>
                  <a:pt x="4219110" y="651617"/>
                </a:cubicBezTo>
                <a:cubicBezTo>
                  <a:pt x="4219110" y="655982"/>
                  <a:pt x="4219407" y="659281"/>
                  <a:pt x="4220003" y="661514"/>
                </a:cubicBezTo>
                <a:cubicBezTo>
                  <a:pt x="4220598" y="663746"/>
                  <a:pt x="4221441" y="665383"/>
                  <a:pt x="4222533" y="666425"/>
                </a:cubicBezTo>
                <a:cubicBezTo>
                  <a:pt x="4223624" y="667467"/>
                  <a:pt x="4225360" y="668583"/>
                  <a:pt x="4227742" y="669774"/>
                </a:cubicBezTo>
                <a:cubicBezTo>
                  <a:pt x="4230123" y="670964"/>
                  <a:pt x="4233099" y="672130"/>
                  <a:pt x="4236671" y="673271"/>
                </a:cubicBezTo>
                <a:cubicBezTo>
                  <a:pt x="4240243" y="674412"/>
                  <a:pt x="4244286" y="675355"/>
                  <a:pt x="4248801" y="676099"/>
                </a:cubicBezTo>
                <a:cubicBezTo>
                  <a:pt x="4253315" y="676843"/>
                  <a:pt x="4258053" y="677215"/>
                  <a:pt x="4263014" y="677215"/>
                </a:cubicBezTo>
                <a:cubicBezTo>
                  <a:pt x="4271249" y="677215"/>
                  <a:pt x="4278889" y="676248"/>
                  <a:pt x="4285933" y="674313"/>
                </a:cubicBezTo>
                <a:cubicBezTo>
                  <a:pt x="4292978" y="672378"/>
                  <a:pt x="4299080" y="669476"/>
                  <a:pt x="4304239" y="665607"/>
                </a:cubicBezTo>
                <a:cubicBezTo>
                  <a:pt x="4309399" y="661737"/>
                  <a:pt x="4313392" y="656925"/>
                  <a:pt x="4316220" y="651170"/>
                </a:cubicBezTo>
                <a:cubicBezTo>
                  <a:pt x="4319048" y="645416"/>
                  <a:pt x="4320462" y="638768"/>
                  <a:pt x="4320462" y="631227"/>
                </a:cubicBezTo>
                <a:cubicBezTo>
                  <a:pt x="4320462" y="625175"/>
                  <a:pt x="4319519" y="619941"/>
                  <a:pt x="4317634" y="615526"/>
                </a:cubicBezTo>
                <a:cubicBezTo>
                  <a:pt x="4315749" y="611111"/>
                  <a:pt x="4313268" y="607316"/>
                  <a:pt x="4310192" y="604141"/>
                </a:cubicBezTo>
                <a:cubicBezTo>
                  <a:pt x="4307116" y="600966"/>
                  <a:pt x="4303619" y="598287"/>
                  <a:pt x="4299700" y="596104"/>
                </a:cubicBezTo>
                <a:cubicBezTo>
                  <a:pt x="4295781" y="593921"/>
                  <a:pt x="4291812" y="592011"/>
                  <a:pt x="4287794" y="590374"/>
                </a:cubicBezTo>
                <a:cubicBezTo>
                  <a:pt x="4283775" y="588737"/>
                  <a:pt x="4279807" y="587224"/>
                  <a:pt x="4275888" y="585835"/>
                </a:cubicBezTo>
                <a:cubicBezTo>
                  <a:pt x="4271968" y="584446"/>
                  <a:pt x="4268471" y="582957"/>
                  <a:pt x="4265395" y="581370"/>
                </a:cubicBezTo>
                <a:cubicBezTo>
                  <a:pt x="4262319" y="579782"/>
                  <a:pt x="4259839" y="577947"/>
                  <a:pt x="4257954" y="575863"/>
                </a:cubicBezTo>
                <a:cubicBezTo>
                  <a:pt x="4256068" y="573780"/>
                  <a:pt x="4255126" y="571200"/>
                  <a:pt x="4255126" y="568124"/>
                </a:cubicBezTo>
                <a:cubicBezTo>
                  <a:pt x="4255126" y="566140"/>
                  <a:pt x="4255523" y="564279"/>
                  <a:pt x="4256317" y="562543"/>
                </a:cubicBezTo>
                <a:cubicBezTo>
                  <a:pt x="4257110" y="560807"/>
                  <a:pt x="4258301" y="559294"/>
                  <a:pt x="4259889" y="558004"/>
                </a:cubicBezTo>
                <a:cubicBezTo>
                  <a:pt x="4261476" y="556714"/>
                  <a:pt x="4263510" y="555722"/>
                  <a:pt x="4265990" y="555027"/>
                </a:cubicBezTo>
                <a:cubicBezTo>
                  <a:pt x="4268471" y="554333"/>
                  <a:pt x="4271398" y="553986"/>
                  <a:pt x="4274771" y="553986"/>
                </a:cubicBezTo>
                <a:cubicBezTo>
                  <a:pt x="4279534" y="553986"/>
                  <a:pt x="4283775" y="554506"/>
                  <a:pt x="4287496" y="555548"/>
                </a:cubicBezTo>
                <a:cubicBezTo>
                  <a:pt x="4291217" y="556590"/>
                  <a:pt x="4294491" y="557706"/>
                  <a:pt x="4297319" y="558897"/>
                </a:cubicBezTo>
                <a:cubicBezTo>
                  <a:pt x="4300147" y="560087"/>
                  <a:pt x="4302503" y="561204"/>
                  <a:pt x="4304388" y="562245"/>
                </a:cubicBezTo>
                <a:cubicBezTo>
                  <a:pt x="4306273" y="563287"/>
                  <a:pt x="4307662" y="563808"/>
                  <a:pt x="4308555" y="563808"/>
                </a:cubicBezTo>
                <a:cubicBezTo>
                  <a:pt x="4309349" y="563808"/>
                  <a:pt x="4310044" y="563635"/>
                  <a:pt x="4310639" y="563287"/>
                </a:cubicBezTo>
                <a:cubicBezTo>
                  <a:pt x="4311234" y="562940"/>
                  <a:pt x="4311705" y="562270"/>
                  <a:pt x="4312053" y="561278"/>
                </a:cubicBezTo>
                <a:cubicBezTo>
                  <a:pt x="4312400" y="560286"/>
                  <a:pt x="4312648" y="558946"/>
                  <a:pt x="4312797" y="557260"/>
                </a:cubicBezTo>
                <a:cubicBezTo>
                  <a:pt x="4312946" y="555573"/>
                  <a:pt x="4313020" y="553390"/>
                  <a:pt x="4313020" y="550711"/>
                </a:cubicBezTo>
                <a:cubicBezTo>
                  <a:pt x="4313020" y="548429"/>
                  <a:pt x="4312946" y="546519"/>
                  <a:pt x="4312797" y="544981"/>
                </a:cubicBezTo>
                <a:cubicBezTo>
                  <a:pt x="4312648" y="543444"/>
                  <a:pt x="4312474" y="542154"/>
                  <a:pt x="4312276" y="541112"/>
                </a:cubicBezTo>
                <a:cubicBezTo>
                  <a:pt x="4312078" y="540070"/>
                  <a:pt x="4311780" y="539177"/>
                  <a:pt x="4311383" y="538433"/>
                </a:cubicBezTo>
                <a:cubicBezTo>
                  <a:pt x="4310986" y="537689"/>
                  <a:pt x="4310316" y="536945"/>
                  <a:pt x="4309374" y="536201"/>
                </a:cubicBezTo>
                <a:cubicBezTo>
                  <a:pt x="4308431" y="535456"/>
                  <a:pt x="4306869" y="534563"/>
                  <a:pt x="4304686" y="533522"/>
                </a:cubicBezTo>
                <a:cubicBezTo>
                  <a:pt x="4302503" y="532480"/>
                  <a:pt x="4299824" y="531512"/>
                  <a:pt x="4296649" y="530619"/>
                </a:cubicBezTo>
                <a:cubicBezTo>
                  <a:pt x="4293474" y="529727"/>
                  <a:pt x="4289927" y="528982"/>
                  <a:pt x="4286008" y="528387"/>
                </a:cubicBezTo>
                <a:cubicBezTo>
                  <a:pt x="4282089" y="527792"/>
                  <a:pt x="4278046" y="527494"/>
                  <a:pt x="4273878" y="527494"/>
                </a:cubicBezTo>
                <a:close/>
                <a:moveTo>
                  <a:pt x="4134575" y="527494"/>
                </a:moveTo>
                <a:cubicBezTo>
                  <a:pt x="4124058" y="527494"/>
                  <a:pt x="4114607" y="529230"/>
                  <a:pt x="4106224" y="532703"/>
                </a:cubicBezTo>
                <a:cubicBezTo>
                  <a:pt x="4097840" y="536176"/>
                  <a:pt x="4090721" y="541211"/>
                  <a:pt x="4084867" y="547809"/>
                </a:cubicBezTo>
                <a:cubicBezTo>
                  <a:pt x="4079013" y="554407"/>
                  <a:pt x="4074548" y="562444"/>
                  <a:pt x="4071472" y="571919"/>
                </a:cubicBezTo>
                <a:cubicBezTo>
                  <a:pt x="4068396" y="581395"/>
                  <a:pt x="4066858" y="592036"/>
                  <a:pt x="4066858" y="603843"/>
                </a:cubicBezTo>
                <a:cubicBezTo>
                  <a:pt x="4066858" y="616245"/>
                  <a:pt x="4068322" y="627060"/>
                  <a:pt x="4071249" y="636287"/>
                </a:cubicBezTo>
                <a:cubicBezTo>
                  <a:pt x="4074176" y="645515"/>
                  <a:pt x="4078616" y="653155"/>
                  <a:pt x="4084569" y="659207"/>
                </a:cubicBezTo>
                <a:cubicBezTo>
                  <a:pt x="4090522" y="665259"/>
                  <a:pt x="4097939" y="669774"/>
                  <a:pt x="4106819" y="672750"/>
                </a:cubicBezTo>
                <a:cubicBezTo>
                  <a:pt x="4115699" y="675727"/>
                  <a:pt x="4126042" y="677215"/>
                  <a:pt x="4137849" y="677215"/>
                </a:cubicBezTo>
                <a:cubicBezTo>
                  <a:pt x="4144398" y="677215"/>
                  <a:pt x="4150549" y="676794"/>
                  <a:pt x="4156304" y="675950"/>
                </a:cubicBezTo>
                <a:cubicBezTo>
                  <a:pt x="4162059" y="675107"/>
                  <a:pt x="4167169" y="674115"/>
                  <a:pt x="4171633" y="672974"/>
                </a:cubicBezTo>
                <a:cubicBezTo>
                  <a:pt x="4176098" y="671833"/>
                  <a:pt x="4179769" y="670667"/>
                  <a:pt x="4182647" y="669476"/>
                </a:cubicBezTo>
                <a:cubicBezTo>
                  <a:pt x="4185524" y="668286"/>
                  <a:pt x="4187285" y="667343"/>
                  <a:pt x="4187930" y="666648"/>
                </a:cubicBezTo>
                <a:cubicBezTo>
                  <a:pt x="4188575" y="665954"/>
                  <a:pt x="4189096" y="665235"/>
                  <a:pt x="4189493" y="664490"/>
                </a:cubicBezTo>
                <a:cubicBezTo>
                  <a:pt x="4189890" y="663746"/>
                  <a:pt x="4190187" y="662828"/>
                  <a:pt x="4190386" y="661737"/>
                </a:cubicBezTo>
                <a:cubicBezTo>
                  <a:pt x="4190584" y="660646"/>
                  <a:pt x="4190733" y="659331"/>
                  <a:pt x="4190832" y="657793"/>
                </a:cubicBezTo>
                <a:cubicBezTo>
                  <a:pt x="4190932" y="656255"/>
                  <a:pt x="4190981" y="654395"/>
                  <a:pt x="4190981" y="652212"/>
                </a:cubicBezTo>
                <a:cubicBezTo>
                  <a:pt x="4190981" y="649732"/>
                  <a:pt x="4190907" y="647673"/>
                  <a:pt x="4190758" y="646036"/>
                </a:cubicBezTo>
                <a:cubicBezTo>
                  <a:pt x="4190609" y="644399"/>
                  <a:pt x="4190336" y="643134"/>
                  <a:pt x="4189939" y="642241"/>
                </a:cubicBezTo>
                <a:cubicBezTo>
                  <a:pt x="4189542" y="641348"/>
                  <a:pt x="4189046" y="640727"/>
                  <a:pt x="4188451" y="640380"/>
                </a:cubicBezTo>
                <a:cubicBezTo>
                  <a:pt x="4187856" y="640033"/>
                  <a:pt x="4187112" y="639859"/>
                  <a:pt x="4186219" y="639859"/>
                </a:cubicBezTo>
                <a:cubicBezTo>
                  <a:pt x="4184730" y="639859"/>
                  <a:pt x="4182796" y="640331"/>
                  <a:pt x="4180414" y="641273"/>
                </a:cubicBezTo>
                <a:cubicBezTo>
                  <a:pt x="4178033" y="642216"/>
                  <a:pt x="4175032" y="643258"/>
                  <a:pt x="4171410" y="644399"/>
                </a:cubicBezTo>
                <a:cubicBezTo>
                  <a:pt x="4167789" y="645540"/>
                  <a:pt x="4163497" y="646581"/>
                  <a:pt x="4158537" y="647524"/>
                </a:cubicBezTo>
                <a:cubicBezTo>
                  <a:pt x="4153576" y="648467"/>
                  <a:pt x="4147821" y="648938"/>
                  <a:pt x="4141273" y="648938"/>
                </a:cubicBezTo>
                <a:cubicBezTo>
                  <a:pt x="4134823" y="648938"/>
                  <a:pt x="4129292" y="648094"/>
                  <a:pt x="4124678" y="646408"/>
                </a:cubicBezTo>
                <a:cubicBezTo>
                  <a:pt x="4120065" y="644721"/>
                  <a:pt x="4116294" y="642265"/>
                  <a:pt x="4113367" y="639041"/>
                </a:cubicBezTo>
                <a:cubicBezTo>
                  <a:pt x="4110440" y="635816"/>
                  <a:pt x="4108307" y="631897"/>
                  <a:pt x="4106968" y="627283"/>
                </a:cubicBezTo>
                <a:cubicBezTo>
                  <a:pt x="4105628" y="622670"/>
                  <a:pt x="4104958" y="617535"/>
                  <a:pt x="4104958" y="611880"/>
                </a:cubicBezTo>
                <a:lnTo>
                  <a:pt x="4185772" y="611880"/>
                </a:lnTo>
                <a:cubicBezTo>
                  <a:pt x="4189344" y="611880"/>
                  <a:pt x="4192147" y="610788"/>
                  <a:pt x="4194181" y="608605"/>
                </a:cubicBezTo>
                <a:cubicBezTo>
                  <a:pt x="4196215" y="606423"/>
                  <a:pt x="4197232" y="603049"/>
                  <a:pt x="4197232" y="598485"/>
                </a:cubicBezTo>
                <a:lnTo>
                  <a:pt x="4197232" y="592532"/>
                </a:lnTo>
                <a:cubicBezTo>
                  <a:pt x="4197232" y="583205"/>
                  <a:pt x="4196041" y="574573"/>
                  <a:pt x="4193660" y="566636"/>
                </a:cubicBezTo>
                <a:cubicBezTo>
                  <a:pt x="4191279" y="558698"/>
                  <a:pt x="4187558" y="551828"/>
                  <a:pt x="4182498" y="546023"/>
                </a:cubicBezTo>
                <a:cubicBezTo>
                  <a:pt x="4177438" y="540219"/>
                  <a:pt x="4170964" y="535680"/>
                  <a:pt x="4163076" y="532405"/>
                </a:cubicBezTo>
                <a:cubicBezTo>
                  <a:pt x="4155188" y="529131"/>
                  <a:pt x="4145688" y="527494"/>
                  <a:pt x="4134575" y="527494"/>
                </a:cubicBezTo>
                <a:close/>
                <a:moveTo>
                  <a:pt x="3866982" y="527494"/>
                </a:moveTo>
                <a:cubicBezTo>
                  <a:pt x="3858747" y="527494"/>
                  <a:pt x="3850835" y="529478"/>
                  <a:pt x="3843244" y="533447"/>
                </a:cubicBezTo>
                <a:cubicBezTo>
                  <a:pt x="3835654" y="537416"/>
                  <a:pt x="3828188" y="543369"/>
                  <a:pt x="3820846" y="551307"/>
                </a:cubicBezTo>
                <a:lnTo>
                  <a:pt x="3820846" y="535977"/>
                </a:lnTo>
                <a:cubicBezTo>
                  <a:pt x="3820846" y="534985"/>
                  <a:pt x="3820598" y="534117"/>
                  <a:pt x="3820101" y="533373"/>
                </a:cubicBezTo>
                <a:cubicBezTo>
                  <a:pt x="3819605" y="532629"/>
                  <a:pt x="3818787" y="532009"/>
                  <a:pt x="3817646" y="531512"/>
                </a:cubicBezTo>
                <a:cubicBezTo>
                  <a:pt x="3816505" y="531016"/>
                  <a:pt x="3814893" y="530644"/>
                  <a:pt x="3812809" y="530396"/>
                </a:cubicBezTo>
                <a:cubicBezTo>
                  <a:pt x="3810725" y="530148"/>
                  <a:pt x="3808096" y="530024"/>
                  <a:pt x="3804921" y="530024"/>
                </a:cubicBezTo>
                <a:cubicBezTo>
                  <a:pt x="3801845" y="530024"/>
                  <a:pt x="3799290" y="530148"/>
                  <a:pt x="3797256" y="530396"/>
                </a:cubicBezTo>
                <a:cubicBezTo>
                  <a:pt x="3795222" y="530644"/>
                  <a:pt x="3793561" y="531016"/>
                  <a:pt x="3792271" y="531512"/>
                </a:cubicBezTo>
                <a:cubicBezTo>
                  <a:pt x="3790981" y="532009"/>
                  <a:pt x="3790088" y="532629"/>
                  <a:pt x="3789592" y="533373"/>
                </a:cubicBezTo>
                <a:cubicBezTo>
                  <a:pt x="3789096" y="534117"/>
                  <a:pt x="3788848" y="534985"/>
                  <a:pt x="3788848" y="535977"/>
                </a:cubicBezTo>
                <a:lnTo>
                  <a:pt x="3788848" y="668732"/>
                </a:lnTo>
                <a:cubicBezTo>
                  <a:pt x="3788848" y="669724"/>
                  <a:pt x="3789145" y="670592"/>
                  <a:pt x="3789741" y="671337"/>
                </a:cubicBezTo>
                <a:cubicBezTo>
                  <a:pt x="3790336" y="672081"/>
                  <a:pt x="3791353" y="672701"/>
                  <a:pt x="3792792" y="673197"/>
                </a:cubicBezTo>
                <a:cubicBezTo>
                  <a:pt x="3794230" y="673693"/>
                  <a:pt x="3796140" y="674065"/>
                  <a:pt x="3798521" y="674313"/>
                </a:cubicBezTo>
                <a:cubicBezTo>
                  <a:pt x="3800903" y="674561"/>
                  <a:pt x="3803929" y="674685"/>
                  <a:pt x="3807600" y="674685"/>
                </a:cubicBezTo>
                <a:cubicBezTo>
                  <a:pt x="3811271" y="674685"/>
                  <a:pt x="3814297" y="674561"/>
                  <a:pt x="3816678" y="674313"/>
                </a:cubicBezTo>
                <a:cubicBezTo>
                  <a:pt x="3819060" y="674065"/>
                  <a:pt x="3820970" y="673693"/>
                  <a:pt x="3822408" y="673197"/>
                </a:cubicBezTo>
                <a:cubicBezTo>
                  <a:pt x="3823847" y="672701"/>
                  <a:pt x="3824864" y="672081"/>
                  <a:pt x="3825459" y="671337"/>
                </a:cubicBezTo>
                <a:cubicBezTo>
                  <a:pt x="3826055" y="670592"/>
                  <a:pt x="3826352" y="669724"/>
                  <a:pt x="3826352" y="668732"/>
                </a:cubicBezTo>
                <a:lnTo>
                  <a:pt x="3826352" y="580477"/>
                </a:lnTo>
                <a:cubicBezTo>
                  <a:pt x="3831611" y="573829"/>
                  <a:pt x="3836671" y="568769"/>
                  <a:pt x="3841533" y="565296"/>
                </a:cubicBezTo>
                <a:cubicBezTo>
                  <a:pt x="3846395" y="561824"/>
                  <a:pt x="3851207" y="560087"/>
                  <a:pt x="3855969" y="560087"/>
                </a:cubicBezTo>
                <a:cubicBezTo>
                  <a:pt x="3859739" y="560087"/>
                  <a:pt x="3863038" y="560807"/>
                  <a:pt x="3865866" y="562245"/>
                </a:cubicBezTo>
                <a:cubicBezTo>
                  <a:pt x="3868694" y="563684"/>
                  <a:pt x="3871001" y="565718"/>
                  <a:pt x="3872787" y="568347"/>
                </a:cubicBezTo>
                <a:cubicBezTo>
                  <a:pt x="3874573" y="570977"/>
                  <a:pt x="3875937" y="574127"/>
                  <a:pt x="3876879" y="577798"/>
                </a:cubicBezTo>
                <a:cubicBezTo>
                  <a:pt x="3877822" y="581469"/>
                  <a:pt x="3878293" y="586529"/>
                  <a:pt x="3878293" y="592979"/>
                </a:cubicBezTo>
                <a:lnTo>
                  <a:pt x="3878293" y="668732"/>
                </a:lnTo>
                <a:cubicBezTo>
                  <a:pt x="3878293" y="669724"/>
                  <a:pt x="3878591" y="670592"/>
                  <a:pt x="3879186" y="671337"/>
                </a:cubicBezTo>
                <a:cubicBezTo>
                  <a:pt x="3879782" y="672081"/>
                  <a:pt x="3880774" y="672701"/>
                  <a:pt x="3882163" y="673197"/>
                </a:cubicBezTo>
                <a:cubicBezTo>
                  <a:pt x="3883552" y="673693"/>
                  <a:pt x="3885462" y="674065"/>
                  <a:pt x="3887893" y="674313"/>
                </a:cubicBezTo>
                <a:cubicBezTo>
                  <a:pt x="3890323" y="674561"/>
                  <a:pt x="3893374" y="674685"/>
                  <a:pt x="3897046" y="674685"/>
                </a:cubicBezTo>
                <a:cubicBezTo>
                  <a:pt x="3900617" y="674685"/>
                  <a:pt x="3903619" y="674561"/>
                  <a:pt x="3906050" y="674313"/>
                </a:cubicBezTo>
                <a:cubicBezTo>
                  <a:pt x="3908480" y="674065"/>
                  <a:pt x="3910391" y="673693"/>
                  <a:pt x="3911780" y="673197"/>
                </a:cubicBezTo>
                <a:cubicBezTo>
                  <a:pt x="3913169" y="672701"/>
                  <a:pt x="3914161" y="672081"/>
                  <a:pt x="3914756" y="671337"/>
                </a:cubicBezTo>
                <a:cubicBezTo>
                  <a:pt x="3915351" y="670592"/>
                  <a:pt x="3915649" y="669724"/>
                  <a:pt x="3915649" y="668732"/>
                </a:cubicBezTo>
                <a:lnTo>
                  <a:pt x="3915649" y="586728"/>
                </a:lnTo>
                <a:cubicBezTo>
                  <a:pt x="3915649" y="577103"/>
                  <a:pt x="3914806" y="568868"/>
                  <a:pt x="3913119" y="562022"/>
                </a:cubicBezTo>
                <a:cubicBezTo>
                  <a:pt x="3911432" y="555176"/>
                  <a:pt x="3908679" y="549198"/>
                  <a:pt x="3904859" y="544088"/>
                </a:cubicBezTo>
                <a:cubicBezTo>
                  <a:pt x="3901039" y="538979"/>
                  <a:pt x="3896029" y="534936"/>
                  <a:pt x="3889827" y="531959"/>
                </a:cubicBezTo>
                <a:cubicBezTo>
                  <a:pt x="3883626" y="528982"/>
                  <a:pt x="3876011" y="527494"/>
                  <a:pt x="3866982" y="527494"/>
                </a:cubicBezTo>
                <a:close/>
                <a:moveTo>
                  <a:pt x="3696425" y="527494"/>
                </a:moveTo>
                <a:cubicBezTo>
                  <a:pt x="3685908" y="527494"/>
                  <a:pt x="3676458" y="529230"/>
                  <a:pt x="3668074" y="532703"/>
                </a:cubicBezTo>
                <a:cubicBezTo>
                  <a:pt x="3659690" y="536176"/>
                  <a:pt x="3652571" y="541211"/>
                  <a:pt x="3646717" y="547809"/>
                </a:cubicBezTo>
                <a:cubicBezTo>
                  <a:pt x="3640863" y="554407"/>
                  <a:pt x="3636398" y="562444"/>
                  <a:pt x="3633322" y="571919"/>
                </a:cubicBezTo>
                <a:cubicBezTo>
                  <a:pt x="3630246" y="581395"/>
                  <a:pt x="3628709" y="592036"/>
                  <a:pt x="3628709" y="603843"/>
                </a:cubicBezTo>
                <a:cubicBezTo>
                  <a:pt x="3628709" y="616245"/>
                  <a:pt x="3630172" y="627060"/>
                  <a:pt x="3633099" y="636287"/>
                </a:cubicBezTo>
                <a:cubicBezTo>
                  <a:pt x="3636026" y="645515"/>
                  <a:pt x="3640466" y="653155"/>
                  <a:pt x="3646419" y="659207"/>
                </a:cubicBezTo>
                <a:cubicBezTo>
                  <a:pt x="3652372" y="665259"/>
                  <a:pt x="3659789" y="669774"/>
                  <a:pt x="3668669" y="672750"/>
                </a:cubicBezTo>
                <a:cubicBezTo>
                  <a:pt x="3677549" y="675727"/>
                  <a:pt x="3687893" y="677215"/>
                  <a:pt x="3699700" y="677215"/>
                </a:cubicBezTo>
                <a:cubicBezTo>
                  <a:pt x="3706248" y="677215"/>
                  <a:pt x="3712399" y="676794"/>
                  <a:pt x="3718154" y="675950"/>
                </a:cubicBezTo>
                <a:cubicBezTo>
                  <a:pt x="3723909" y="675107"/>
                  <a:pt x="3729019" y="674115"/>
                  <a:pt x="3733484" y="672974"/>
                </a:cubicBezTo>
                <a:cubicBezTo>
                  <a:pt x="3737948" y="671833"/>
                  <a:pt x="3741620" y="670667"/>
                  <a:pt x="3744497" y="669476"/>
                </a:cubicBezTo>
                <a:cubicBezTo>
                  <a:pt x="3747374" y="668286"/>
                  <a:pt x="3749135" y="667343"/>
                  <a:pt x="3749780" y="666648"/>
                </a:cubicBezTo>
                <a:cubicBezTo>
                  <a:pt x="3750425" y="665954"/>
                  <a:pt x="3750946" y="665235"/>
                  <a:pt x="3751343" y="664490"/>
                </a:cubicBezTo>
                <a:cubicBezTo>
                  <a:pt x="3751740" y="663746"/>
                  <a:pt x="3752037" y="662828"/>
                  <a:pt x="3752236" y="661737"/>
                </a:cubicBezTo>
                <a:cubicBezTo>
                  <a:pt x="3752434" y="660646"/>
                  <a:pt x="3752583" y="659331"/>
                  <a:pt x="3752682" y="657793"/>
                </a:cubicBezTo>
                <a:cubicBezTo>
                  <a:pt x="3752782" y="656255"/>
                  <a:pt x="3752831" y="654395"/>
                  <a:pt x="3752831" y="652212"/>
                </a:cubicBezTo>
                <a:cubicBezTo>
                  <a:pt x="3752831" y="649732"/>
                  <a:pt x="3752757" y="647673"/>
                  <a:pt x="3752608" y="646036"/>
                </a:cubicBezTo>
                <a:cubicBezTo>
                  <a:pt x="3752459" y="644399"/>
                  <a:pt x="3752186" y="643134"/>
                  <a:pt x="3751789" y="642241"/>
                </a:cubicBezTo>
                <a:cubicBezTo>
                  <a:pt x="3751392" y="641348"/>
                  <a:pt x="3750896" y="640727"/>
                  <a:pt x="3750301" y="640380"/>
                </a:cubicBezTo>
                <a:cubicBezTo>
                  <a:pt x="3749706" y="640033"/>
                  <a:pt x="3748962" y="639859"/>
                  <a:pt x="3748069" y="639859"/>
                </a:cubicBezTo>
                <a:cubicBezTo>
                  <a:pt x="3746580" y="639859"/>
                  <a:pt x="3744646" y="640331"/>
                  <a:pt x="3742264" y="641273"/>
                </a:cubicBezTo>
                <a:cubicBezTo>
                  <a:pt x="3739883" y="642216"/>
                  <a:pt x="3736882" y="643258"/>
                  <a:pt x="3733260" y="644399"/>
                </a:cubicBezTo>
                <a:cubicBezTo>
                  <a:pt x="3729639" y="645540"/>
                  <a:pt x="3725348" y="646581"/>
                  <a:pt x="3720387" y="647524"/>
                </a:cubicBezTo>
                <a:cubicBezTo>
                  <a:pt x="3715426" y="648467"/>
                  <a:pt x="3709671" y="648938"/>
                  <a:pt x="3703123" y="648938"/>
                </a:cubicBezTo>
                <a:cubicBezTo>
                  <a:pt x="3696673" y="648938"/>
                  <a:pt x="3691142" y="648094"/>
                  <a:pt x="3686528" y="646408"/>
                </a:cubicBezTo>
                <a:cubicBezTo>
                  <a:pt x="3681915" y="644721"/>
                  <a:pt x="3678144" y="642265"/>
                  <a:pt x="3675217" y="639041"/>
                </a:cubicBezTo>
                <a:cubicBezTo>
                  <a:pt x="3672290" y="635816"/>
                  <a:pt x="3670157" y="631897"/>
                  <a:pt x="3668818" y="627283"/>
                </a:cubicBezTo>
                <a:cubicBezTo>
                  <a:pt x="3667478" y="622670"/>
                  <a:pt x="3666809" y="617535"/>
                  <a:pt x="3666809" y="611880"/>
                </a:cubicBezTo>
                <a:lnTo>
                  <a:pt x="3747622" y="611880"/>
                </a:lnTo>
                <a:cubicBezTo>
                  <a:pt x="3751194" y="611880"/>
                  <a:pt x="3753997" y="610788"/>
                  <a:pt x="3756031" y="608605"/>
                </a:cubicBezTo>
                <a:cubicBezTo>
                  <a:pt x="3758065" y="606423"/>
                  <a:pt x="3759082" y="603049"/>
                  <a:pt x="3759082" y="598485"/>
                </a:cubicBezTo>
                <a:lnTo>
                  <a:pt x="3759082" y="592532"/>
                </a:lnTo>
                <a:cubicBezTo>
                  <a:pt x="3759082" y="583205"/>
                  <a:pt x="3757891" y="574573"/>
                  <a:pt x="3755510" y="566636"/>
                </a:cubicBezTo>
                <a:cubicBezTo>
                  <a:pt x="3753129" y="558698"/>
                  <a:pt x="3749408" y="551828"/>
                  <a:pt x="3744348" y="546023"/>
                </a:cubicBezTo>
                <a:cubicBezTo>
                  <a:pt x="3739288" y="540219"/>
                  <a:pt x="3732814" y="535680"/>
                  <a:pt x="3724926" y="532405"/>
                </a:cubicBezTo>
                <a:cubicBezTo>
                  <a:pt x="3717038" y="529131"/>
                  <a:pt x="3707538" y="527494"/>
                  <a:pt x="3696425" y="527494"/>
                </a:cubicBezTo>
                <a:close/>
                <a:moveTo>
                  <a:pt x="3447882" y="527494"/>
                </a:moveTo>
                <a:cubicBezTo>
                  <a:pt x="3439647" y="527494"/>
                  <a:pt x="3431735" y="529478"/>
                  <a:pt x="3424144" y="533447"/>
                </a:cubicBezTo>
                <a:cubicBezTo>
                  <a:pt x="3416554" y="537416"/>
                  <a:pt x="3409088" y="543369"/>
                  <a:pt x="3401746" y="551307"/>
                </a:cubicBezTo>
                <a:lnTo>
                  <a:pt x="3401746" y="535977"/>
                </a:lnTo>
                <a:cubicBezTo>
                  <a:pt x="3401746" y="534985"/>
                  <a:pt x="3401498" y="534117"/>
                  <a:pt x="3401001" y="533373"/>
                </a:cubicBezTo>
                <a:cubicBezTo>
                  <a:pt x="3400505" y="532629"/>
                  <a:pt x="3399687" y="532009"/>
                  <a:pt x="3398546" y="531512"/>
                </a:cubicBezTo>
                <a:cubicBezTo>
                  <a:pt x="3397405" y="531016"/>
                  <a:pt x="3395793" y="530644"/>
                  <a:pt x="3393709" y="530396"/>
                </a:cubicBezTo>
                <a:cubicBezTo>
                  <a:pt x="3391625" y="530148"/>
                  <a:pt x="3388996" y="530024"/>
                  <a:pt x="3385821" y="530024"/>
                </a:cubicBezTo>
                <a:cubicBezTo>
                  <a:pt x="3382745" y="530024"/>
                  <a:pt x="3380190" y="530148"/>
                  <a:pt x="3378156" y="530396"/>
                </a:cubicBezTo>
                <a:cubicBezTo>
                  <a:pt x="3376122" y="530644"/>
                  <a:pt x="3374460" y="531016"/>
                  <a:pt x="3373171" y="531512"/>
                </a:cubicBezTo>
                <a:cubicBezTo>
                  <a:pt x="3371881" y="532009"/>
                  <a:pt x="3370988" y="532629"/>
                  <a:pt x="3370492" y="533373"/>
                </a:cubicBezTo>
                <a:cubicBezTo>
                  <a:pt x="3369996" y="534117"/>
                  <a:pt x="3369748" y="534985"/>
                  <a:pt x="3369748" y="535977"/>
                </a:cubicBezTo>
                <a:lnTo>
                  <a:pt x="3369748" y="668732"/>
                </a:lnTo>
                <a:cubicBezTo>
                  <a:pt x="3369748" y="669724"/>
                  <a:pt x="3370045" y="670592"/>
                  <a:pt x="3370641" y="671337"/>
                </a:cubicBezTo>
                <a:cubicBezTo>
                  <a:pt x="3371236" y="672081"/>
                  <a:pt x="3372253" y="672701"/>
                  <a:pt x="3373692" y="673197"/>
                </a:cubicBezTo>
                <a:cubicBezTo>
                  <a:pt x="3375130" y="673693"/>
                  <a:pt x="3377040" y="674065"/>
                  <a:pt x="3379421" y="674313"/>
                </a:cubicBezTo>
                <a:cubicBezTo>
                  <a:pt x="3381803" y="674561"/>
                  <a:pt x="3384829" y="674685"/>
                  <a:pt x="3388500" y="674685"/>
                </a:cubicBezTo>
                <a:cubicBezTo>
                  <a:pt x="3392171" y="674685"/>
                  <a:pt x="3395197" y="674561"/>
                  <a:pt x="3397578" y="674313"/>
                </a:cubicBezTo>
                <a:cubicBezTo>
                  <a:pt x="3399960" y="674065"/>
                  <a:pt x="3401870" y="673693"/>
                  <a:pt x="3403308" y="673197"/>
                </a:cubicBezTo>
                <a:cubicBezTo>
                  <a:pt x="3404747" y="672701"/>
                  <a:pt x="3405764" y="672081"/>
                  <a:pt x="3406359" y="671337"/>
                </a:cubicBezTo>
                <a:cubicBezTo>
                  <a:pt x="3406955" y="670592"/>
                  <a:pt x="3407252" y="669724"/>
                  <a:pt x="3407252" y="668732"/>
                </a:cubicBezTo>
                <a:lnTo>
                  <a:pt x="3407252" y="580477"/>
                </a:lnTo>
                <a:cubicBezTo>
                  <a:pt x="3412511" y="573829"/>
                  <a:pt x="3417571" y="568769"/>
                  <a:pt x="3422433" y="565296"/>
                </a:cubicBezTo>
                <a:cubicBezTo>
                  <a:pt x="3427295" y="561824"/>
                  <a:pt x="3432107" y="560087"/>
                  <a:pt x="3436869" y="560087"/>
                </a:cubicBezTo>
                <a:cubicBezTo>
                  <a:pt x="3440639" y="560087"/>
                  <a:pt x="3443938" y="560807"/>
                  <a:pt x="3446766" y="562245"/>
                </a:cubicBezTo>
                <a:cubicBezTo>
                  <a:pt x="3449594" y="563684"/>
                  <a:pt x="3451901" y="565718"/>
                  <a:pt x="3453687" y="568347"/>
                </a:cubicBezTo>
                <a:cubicBezTo>
                  <a:pt x="3455473" y="570977"/>
                  <a:pt x="3456837" y="574127"/>
                  <a:pt x="3457779" y="577798"/>
                </a:cubicBezTo>
                <a:cubicBezTo>
                  <a:pt x="3458722" y="581469"/>
                  <a:pt x="3459193" y="586529"/>
                  <a:pt x="3459193" y="592979"/>
                </a:cubicBezTo>
                <a:lnTo>
                  <a:pt x="3459193" y="668732"/>
                </a:lnTo>
                <a:cubicBezTo>
                  <a:pt x="3459193" y="669724"/>
                  <a:pt x="3459491" y="670592"/>
                  <a:pt x="3460086" y="671337"/>
                </a:cubicBezTo>
                <a:cubicBezTo>
                  <a:pt x="3460682" y="672081"/>
                  <a:pt x="3461674" y="672701"/>
                  <a:pt x="3463063" y="673197"/>
                </a:cubicBezTo>
                <a:cubicBezTo>
                  <a:pt x="3464452" y="673693"/>
                  <a:pt x="3466362" y="674065"/>
                  <a:pt x="3468793" y="674313"/>
                </a:cubicBezTo>
                <a:cubicBezTo>
                  <a:pt x="3471224" y="674561"/>
                  <a:pt x="3474274" y="674685"/>
                  <a:pt x="3477946" y="674685"/>
                </a:cubicBezTo>
                <a:cubicBezTo>
                  <a:pt x="3481518" y="674685"/>
                  <a:pt x="3484519" y="674561"/>
                  <a:pt x="3486950" y="674313"/>
                </a:cubicBezTo>
                <a:cubicBezTo>
                  <a:pt x="3489381" y="674065"/>
                  <a:pt x="3491291" y="673693"/>
                  <a:pt x="3492680" y="673197"/>
                </a:cubicBezTo>
                <a:cubicBezTo>
                  <a:pt x="3494069" y="672701"/>
                  <a:pt x="3495061" y="672081"/>
                  <a:pt x="3495656" y="671337"/>
                </a:cubicBezTo>
                <a:cubicBezTo>
                  <a:pt x="3496251" y="670592"/>
                  <a:pt x="3496549" y="669724"/>
                  <a:pt x="3496549" y="668732"/>
                </a:cubicBezTo>
                <a:lnTo>
                  <a:pt x="3496549" y="586728"/>
                </a:lnTo>
                <a:cubicBezTo>
                  <a:pt x="3496549" y="577103"/>
                  <a:pt x="3495706" y="568868"/>
                  <a:pt x="3494019" y="562022"/>
                </a:cubicBezTo>
                <a:cubicBezTo>
                  <a:pt x="3492332" y="555176"/>
                  <a:pt x="3489579" y="549198"/>
                  <a:pt x="3485759" y="544088"/>
                </a:cubicBezTo>
                <a:cubicBezTo>
                  <a:pt x="3481939" y="538979"/>
                  <a:pt x="3476929" y="534936"/>
                  <a:pt x="3470727" y="531959"/>
                </a:cubicBezTo>
                <a:cubicBezTo>
                  <a:pt x="3464526" y="528982"/>
                  <a:pt x="3456911" y="527494"/>
                  <a:pt x="3447882" y="527494"/>
                </a:cubicBezTo>
                <a:close/>
                <a:moveTo>
                  <a:pt x="3277325" y="527494"/>
                </a:moveTo>
                <a:cubicBezTo>
                  <a:pt x="3266808" y="527494"/>
                  <a:pt x="3257358" y="529230"/>
                  <a:pt x="3248974" y="532703"/>
                </a:cubicBezTo>
                <a:cubicBezTo>
                  <a:pt x="3240589" y="536176"/>
                  <a:pt x="3233471" y="541211"/>
                  <a:pt x="3227617" y="547809"/>
                </a:cubicBezTo>
                <a:cubicBezTo>
                  <a:pt x="3221763" y="554407"/>
                  <a:pt x="3217298" y="562444"/>
                  <a:pt x="3214222" y="571919"/>
                </a:cubicBezTo>
                <a:cubicBezTo>
                  <a:pt x="3211147" y="581395"/>
                  <a:pt x="3209609" y="592036"/>
                  <a:pt x="3209609" y="603843"/>
                </a:cubicBezTo>
                <a:cubicBezTo>
                  <a:pt x="3209609" y="616245"/>
                  <a:pt x="3211072" y="627060"/>
                  <a:pt x="3213999" y="636287"/>
                </a:cubicBezTo>
                <a:cubicBezTo>
                  <a:pt x="3216926" y="645515"/>
                  <a:pt x="3221366" y="653155"/>
                  <a:pt x="3227319" y="659207"/>
                </a:cubicBezTo>
                <a:cubicBezTo>
                  <a:pt x="3233272" y="665259"/>
                  <a:pt x="3240689" y="669774"/>
                  <a:pt x="3249569" y="672750"/>
                </a:cubicBezTo>
                <a:cubicBezTo>
                  <a:pt x="3258449" y="675727"/>
                  <a:pt x="3268792" y="677215"/>
                  <a:pt x="3280600" y="677215"/>
                </a:cubicBezTo>
                <a:cubicBezTo>
                  <a:pt x="3287148" y="677215"/>
                  <a:pt x="3293299" y="676794"/>
                  <a:pt x="3299054" y="675950"/>
                </a:cubicBezTo>
                <a:cubicBezTo>
                  <a:pt x="3304809" y="675107"/>
                  <a:pt x="3309919" y="674115"/>
                  <a:pt x="3314384" y="672974"/>
                </a:cubicBezTo>
                <a:cubicBezTo>
                  <a:pt x="3318848" y="671833"/>
                  <a:pt x="3322519" y="670667"/>
                  <a:pt x="3325397" y="669476"/>
                </a:cubicBezTo>
                <a:cubicBezTo>
                  <a:pt x="3328274" y="668286"/>
                  <a:pt x="3330035" y="667343"/>
                  <a:pt x="3330680" y="666648"/>
                </a:cubicBezTo>
                <a:cubicBezTo>
                  <a:pt x="3331325" y="665954"/>
                  <a:pt x="3331846" y="665235"/>
                  <a:pt x="3332243" y="664490"/>
                </a:cubicBezTo>
                <a:cubicBezTo>
                  <a:pt x="3332640" y="663746"/>
                  <a:pt x="3332937" y="662828"/>
                  <a:pt x="3333136" y="661737"/>
                </a:cubicBezTo>
                <a:cubicBezTo>
                  <a:pt x="3333334" y="660646"/>
                  <a:pt x="3333483" y="659331"/>
                  <a:pt x="3333582" y="657793"/>
                </a:cubicBezTo>
                <a:cubicBezTo>
                  <a:pt x="3333681" y="656255"/>
                  <a:pt x="3333731" y="654395"/>
                  <a:pt x="3333731" y="652212"/>
                </a:cubicBezTo>
                <a:cubicBezTo>
                  <a:pt x="3333731" y="649732"/>
                  <a:pt x="3333657" y="647673"/>
                  <a:pt x="3333508" y="646036"/>
                </a:cubicBezTo>
                <a:cubicBezTo>
                  <a:pt x="3333359" y="644399"/>
                  <a:pt x="3333086" y="643134"/>
                  <a:pt x="3332689" y="642241"/>
                </a:cubicBezTo>
                <a:cubicBezTo>
                  <a:pt x="3332292" y="641348"/>
                  <a:pt x="3331796" y="640727"/>
                  <a:pt x="3331201" y="640380"/>
                </a:cubicBezTo>
                <a:cubicBezTo>
                  <a:pt x="3330606" y="640033"/>
                  <a:pt x="3329862" y="639859"/>
                  <a:pt x="3328969" y="639859"/>
                </a:cubicBezTo>
                <a:cubicBezTo>
                  <a:pt x="3327480" y="639859"/>
                  <a:pt x="3325546" y="640331"/>
                  <a:pt x="3323164" y="641273"/>
                </a:cubicBezTo>
                <a:cubicBezTo>
                  <a:pt x="3320783" y="642216"/>
                  <a:pt x="3317782" y="643258"/>
                  <a:pt x="3314160" y="644399"/>
                </a:cubicBezTo>
                <a:cubicBezTo>
                  <a:pt x="3310539" y="645540"/>
                  <a:pt x="3306248" y="646581"/>
                  <a:pt x="3301287" y="647524"/>
                </a:cubicBezTo>
                <a:cubicBezTo>
                  <a:pt x="3296326" y="648467"/>
                  <a:pt x="3290571" y="648938"/>
                  <a:pt x="3284023" y="648938"/>
                </a:cubicBezTo>
                <a:cubicBezTo>
                  <a:pt x="3277573" y="648938"/>
                  <a:pt x="3272042" y="648094"/>
                  <a:pt x="3267428" y="646408"/>
                </a:cubicBezTo>
                <a:cubicBezTo>
                  <a:pt x="3262815" y="644721"/>
                  <a:pt x="3259044" y="642265"/>
                  <a:pt x="3256117" y="639041"/>
                </a:cubicBezTo>
                <a:cubicBezTo>
                  <a:pt x="3253190" y="635816"/>
                  <a:pt x="3251057" y="631897"/>
                  <a:pt x="3249718" y="627283"/>
                </a:cubicBezTo>
                <a:cubicBezTo>
                  <a:pt x="3248378" y="622670"/>
                  <a:pt x="3247709" y="617535"/>
                  <a:pt x="3247709" y="611880"/>
                </a:cubicBezTo>
                <a:lnTo>
                  <a:pt x="3328522" y="611880"/>
                </a:lnTo>
                <a:cubicBezTo>
                  <a:pt x="3332094" y="611880"/>
                  <a:pt x="3334897" y="610788"/>
                  <a:pt x="3336931" y="608605"/>
                </a:cubicBezTo>
                <a:cubicBezTo>
                  <a:pt x="3338965" y="606423"/>
                  <a:pt x="3339982" y="603049"/>
                  <a:pt x="3339982" y="598485"/>
                </a:cubicBezTo>
                <a:lnTo>
                  <a:pt x="3339982" y="592532"/>
                </a:lnTo>
                <a:cubicBezTo>
                  <a:pt x="3339982" y="583205"/>
                  <a:pt x="3338791" y="574573"/>
                  <a:pt x="3336410" y="566636"/>
                </a:cubicBezTo>
                <a:cubicBezTo>
                  <a:pt x="3334029" y="558698"/>
                  <a:pt x="3330308" y="551828"/>
                  <a:pt x="3325248" y="546023"/>
                </a:cubicBezTo>
                <a:cubicBezTo>
                  <a:pt x="3320188" y="540219"/>
                  <a:pt x="3313714" y="535680"/>
                  <a:pt x="3305826" y="532405"/>
                </a:cubicBezTo>
                <a:cubicBezTo>
                  <a:pt x="3297938" y="529131"/>
                  <a:pt x="3288438" y="527494"/>
                  <a:pt x="3277325" y="527494"/>
                </a:cubicBezTo>
                <a:close/>
                <a:moveTo>
                  <a:pt x="3140403" y="527494"/>
                </a:moveTo>
                <a:cubicBezTo>
                  <a:pt x="3132069" y="527494"/>
                  <a:pt x="3124553" y="528536"/>
                  <a:pt x="3117856" y="530619"/>
                </a:cubicBezTo>
                <a:cubicBezTo>
                  <a:pt x="3111159" y="532703"/>
                  <a:pt x="3105478" y="535630"/>
                  <a:pt x="3100815" y="539400"/>
                </a:cubicBezTo>
                <a:cubicBezTo>
                  <a:pt x="3096152" y="543171"/>
                  <a:pt x="3092580" y="547710"/>
                  <a:pt x="3090100" y="553018"/>
                </a:cubicBezTo>
                <a:cubicBezTo>
                  <a:pt x="3087619" y="558326"/>
                  <a:pt x="3086379" y="564155"/>
                  <a:pt x="3086379" y="570505"/>
                </a:cubicBezTo>
                <a:cubicBezTo>
                  <a:pt x="3086379" y="576756"/>
                  <a:pt x="3087297" y="582114"/>
                  <a:pt x="3089132" y="586579"/>
                </a:cubicBezTo>
                <a:cubicBezTo>
                  <a:pt x="3090968" y="591044"/>
                  <a:pt x="3093398" y="594864"/>
                  <a:pt x="3096425" y="598039"/>
                </a:cubicBezTo>
                <a:cubicBezTo>
                  <a:pt x="3099451" y="601214"/>
                  <a:pt x="3102874" y="603893"/>
                  <a:pt x="3106694" y="606075"/>
                </a:cubicBezTo>
                <a:cubicBezTo>
                  <a:pt x="3110514" y="608258"/>
                  <a:pt x="3114433" y="610193"/>
                  <a:pt x="3118451" y="611880"/>
                </a:cubicBezTo>
                <a:cubicBezTo>
                  <a:pt x="3122470" y="613566"/>
                  <a:pt x="3126389" y="615104"/>
                  <a:pt x="3130209" y="616493"/>
                </a:cubicBezTo>
                <a:cubicBezTo>
                  <a:pt x="3134029" y="617882"/>
                  <a:pt x="3137452" y="619371"/>
                  <a:pt x="3140478" y="620958"/>
                </a:cubicBezTo>
                <a:cubicBezTo>
                  <a:pt x="3143504" y="622546"/>
                  <a:pt x="3145935" y="624406"/>
                  <a:pt x="3147770" y="626539"/>
                </a:cubicBezTo>
                <a:cubicBezTo>
                  <a:pt x="3149606" y="628672"/>
                  <a:pt x="3150524" y="631227"/>
                  <a:pt x="3150524" y="634204"/>
                </a:cubicBezTo>
                <a:cubicBezTo>
                  <a:pt x="3150524" y="636784"/>
                  <a:pt x="3150028" y="639066"/>
                  <a:pt x="3149035" y="641050"/>
                </a:cubicBezTo>
                <a:cubicBezTo>
                  <a:pt x="3148043" y="643034"/>
                  <a:pt x="3146580" y="644671"/>
                  <a:pt x="3144645" y="645961"/>
                </a:cubicBezTo>
                <a:cubicBezTo>
                  <a:pt x="3142710" y="647251"/>
                  <a:pt x="3140428" y="648243"/>
                  <a:pt x="3137799" y="648938"/>
                </a:cubicBezTo>
                <a:cubicBezTo>
                  <a:pt x="3135170" y="649632"/>
                  <a:pt x="3132168" y="649980"/>
                  <a:pt x="3128795" y="649980"/>
                </a:cubicBezTo>
                <a:cubicBezTo>
                  <a:pt x="3123437" y="649980"/>
                  <a:pt x="3118650" y="649335"/>
                  <a:pt x="3114433" y="648045"/>
                </a:cubicBezTo>
                <a:cubicBezTo>
                  <a:pt x="3110216" y="646755"/>
                  <a:pt x="3106520" y="645366"/>
                  <a:pt x="3103345" y="643878"/>
                </a:cubicBezTo>
                <a:cubicBezTo>
                  <a:pt x="3100170" y="642389"/>
                  <a:pt x="3097516" y="641025"/>
                  <a:pt x="3095383" y="639785"/>
                </a:cubicBezTo>
                <a:cubicBezTo>
                  <a:pt x="3093250" y="638545"/>
                  <a:pt x="3091637" y="637925"/>
                  <a:pt x="3090546" y="637925"/>
                </a:cubicBezTo>
                <a:cubicBezTo>
                  <a:pt x="3089653" y="637925"/>
                  <a:pt x="3088909" y="638098"/>
                  <a:pt x="3088314" y="638446"/>
                </a:cubicBezTo>
                <a:cubicBezTo>
                  <a:pt x="3087718" y="638793"/>
                  <a:pt x="3087222" y="639487"/>
                  <a:pt x="3086825" y="640529"/>
                </a:cubicBezTo>
                <a:cubicBezTo>
                  <a:pt x="3086428" y="641571"/>
                  <a:pt x="3086131" y="642960"/>
                  <a:pt x="3085932" y="644696"/>
                </a:cubicBezTo>
                <a:cubicBezTo>
                  <a:pt x="3085734" y="646433"/>
                  <a:pt x="3085635" y="648739"/>
                  <a:pt x="3085635" y="651617"/>
                </a:cubicBezTo>
                <a:cubicBezTo>
                  <a:pt x="3085635" y="655982"/>
                  <a:pt x="3085932" y="659281"/>
                  <a:pt x="3086528" y="661514"/>
                </a:cubicBezTo>
                <a:cubicBezTo>
                  <a:pt x="3087123" y="663746"/>
                  <a:pt x="3087966" y="665383"/>
                  <a:pt x="3089058" y="666425"/>
                </a:cubicBezTo>
                <a:cubicBezTo>
                  <a:pt x="3090149" y="667467"/>
                  <a:pt x="3091885" y="668583"/>
                  <a:pt x="3094267" y="669774"/>
                </a:cubicBezTo>
                <a:cubicBezTo>
                  <a:pt x="3096648" y="670964"/>
                  <a:pt x="3099625" y="672130"/>
                  <a:pt x="3103196" y="673271"/>
                </a:cubicBezTo>
                <a:cubicBezTo>
                  <a:pt x="3106768" y="674412"/>
                  <a:pt x="3110811" y="675355"/>
                  <a:pt x="3115326" y="676099"/>
                </a:cubicBezTo>
                <a:cubicBezTo>
                  <a:pt x="3119840" y="676843"/>
                  <a:pt x="3124578" y="677215"/>
                  <a:pt x="3129539" y="677215"/>
                </a:cubicBezTo>
                <a:cubicBezTo>
                  <a:pt x="3137774" y="677215"/>
                  <a:pt x="3145414" y="676248"/>
                  <a:pt x="3152459" y="674313"/>
                </a:cubicBezTo>
                <a:cubicBezTo>
                  <a:pt x="3159503" y="672378"/>
                  <a:pt x="3165605" y="669476"/>
                  <a:pt x="3170764" y="665607"/>
                </a:cubicBezTo>
                <a:cubicBezTo>
                  <a:pt x="3175924" y="661737"/>
                  <a:pt x="3179917" y="656925"/>
                  <a:pt x="3182745" y="651170"/>
                </a:cubicBezTo>
                <a:cubicBezTo>
                  <a:pt x="3185573" y="645416"/>
                  <a:pt x="3186987" y="638768"/>
                  <a:pt x="3186987" y="631227"/>
                </a:cubicBezTo>
                <a:cubicBezTo>
                  <a:pt x="3186987" y="625175"/>
                  <a:pt x="3186044" y="619941"/>
                  <a:pt x="3184159" y="615526"/>
                </a:cubicBezTo>
                <a:cubicBezTo>
                  <a:pt x="3182274" y="611111"/>
                  <a:pt x="3179793" y="607316"/>
                  <a:pt x="3176718" y="604141"/>
                </a:cubicBezTo>
                <a:cubicBezTo>
                  <a:pt x="3173642" y="600966"/>
                  <a:pt x="3170144" y="598287"/>
                  <a:pt x="3166225" y="596104"/>
                </a:cubicBezTo>
                <a:cubicBezTo>
                  <a:pt x="3162306" y="593921"/>
                  <a:pt x="3158337" y="592011"/>
                  <a:pt x="3154319" y="590374"/>
                </a:cubicBezTo>
                <a:cubicBezTo>
                  <a:pt x="3150301" y="588737"/>
                  <a:pt x="3146332" y="587224"/>
                  <a:pt x="3142413" y="585835"/>
                </a:cubicBezTo>
                <a:cubicBezTo>
                  <a:pt x="3138493" y="584446"/>
                  <a:pt x="3134996" y="582957"/>
                  <a:pt x="3131920" y="581370"/>
                </a:cubicBezTo>
                <a:cubicBezTo>
                  <a:pt x="3128844" y="579782"/>
                  <a:pt x="3126364" y="577947"/>
                  <a:pt x="3124479" y="575863"/>
                </a:cubicBezTo>
                <a:cubicBezTo>
                  <a:pt x="3122594" y="573780"/>
                  <a:pt x="3121651" y="571200"/>
                  <a:pt x="3121651" y="568124"/>
                </a:cubicBezTo>
                <a:cubicBezTo>
                  <a:pt x="3121651" y="566140"/>
                  <a:pt x="3122048" y="564279"/>
                  <a:pt x="3122842" y="562543"/>
                </a:cubicBezTo>
                <a:cubicBezTo>
                  <a:pt x="3123635" y="560807"/>
                  <a:pt x="3124826" y="559294"/>
                  <a:pt x="3126414" y="558004"/>
                </a:cubicBezTo>
                <a:cubicBezTo>
                  <a:pt x="3128001" y="556714"/>
                  <a:pt x="3130035" y="555722"/>
                  <a:pt x="3132516" y="555027"/>
                </a:cubicBezTo>
                <a:cubicBezTo>
                  <a:pt x="3134996" y="554333"/>
                  <a:pt x="3137923" y="553986"/>
                  <a:pt x="3141296" y="553986"/>
                </a:cubicBezTo>
                <a:cubicBezTo>
                  <a:pt x="3146059" y="553986"/>
                  <a:pt x="3150301" y="554506"/>
                  <a:pt x="3154021" y="555548"/>
                </a:cubicBezTo>
                <a:cubicBezTo>
                  <a:pt x="3157742" y="556590"/>
                  <a:pt x="3161016" y="557706"/>
                  <a:pt x="3163844" y="558897"/>
                </a:cubicBezTo>
                <a:cubicBezTo>
                  <a:pt x="3166672" y="560087"/>
                  <a:pt x="3169028" y="561204"/>
                  <a:pt x="3170913" y="562245"/>
                </a:cubicBezTo>
                <a:cubicBezTo>
                  <a:pt x="3172798" y="563287"/>
                  <a:pt x="3174187" y="563808"/>
                  <a:pt x="3175080" y="563808"/>
                </a:cubicBezTo>
                <a:cubicBezTo>
                  <a:pt x="3175874" y="563808"/>
                  <a:pt x="3176569" y="563635"/>
                  <a:pt x="3177164" y="563287"/>
                </a:cubicBezTo>
                <a:cubicBezTo>
                  <a:pt x="3177759" y="562940"/>
                  <a:pt x="3178231" y="562270"/>
                  <a:pt x="3178578" y="561278"/>
                </a:cubicBezTo>
                <a:cubicBezTo>
                  <a:pt x="3178925" y="560286"/>
                  <a:pt x="3179173" y="558946"/>
                  <a:pt x="3179322" y="557260"/>
                </a:cubicBezTo>
                <a:cubicBezTo>
                  <a:pt x="3179471" y="555573"/>
                  <a:pt x="3179545" y="553390"/>
                  <a:pt x="3179545" y="550711"/>
                </a:cubicBezTo>
                <a:cubicBezTo>
                  <a:pt x="3179545" y="548429"/>
                  <a:pt x="3179471" y="546519"/>
                  <a:pt x="3179322" y="544981"/>
                </a:cubicBezTo>
                <a:cubicBezTo>
                  <a:pt x="3179173" y="543444"/>
                  <a:pt x="3178999" y="542154"/>
                  <a:pt x="3178801" y="541112"/>
                </a:cubicBezTo>
                <a:cubicBezTo>
                  <a:pt x="3178603" y="540070"/>
                  <a:pt x="3178305" y="539177"/>
                  <a:pt x="3177908" y="538433"/>
                </a:cubicBezTo>
                <a:cubicBezTo>
                  <a:pt x="3177511" y="537689"/>
                  <a:pt x="3176842" y="536945"/>
                  <a:pt x="3175899" y="536201"/>
                </a:cubicBezTo>
                <a:cubicBezTo>
                  <a:pt x="3174956" y="535456"/>
                  <a:pt x="3173394" y="534563"/>
                  <a:pt x="3171211" y="533522"/>
                </a:cubicBezTo>
                <a:cubicBezTo>
                  <a:pt x="3169028" y="532480"/>
                  <a:pt x="3166349" y="531512"/>
                  <a:pt x="3163174" y="530619"/>
                </a:cubicBezTo>
                <a:cubicBezTo>
                  <a:pt x="3159999" y="529727"/>
                  <a:pt x="3156452" y="528982"/>
                  <a:pt x="3152533" y="528387"/>
                </a:cubicBezTo>
                <a:cubicBezTo>
                  <a:pt x="3148614" y="527792"/>
                  <a:pt x="3144571" y="527494"/>
                  <a:pt x="3140403" y="527494"/>
                </a:cubicBezTo>
                <a:close/>
                <a:moveTo>
                  <a:pt x="2924900" y="527494"/>
                </a:moveTo>
                <a:cubicBezTo>
                  <a:pt x="2914383" y="527494"/>
                  <a:pt x="2904933" y="529230"/>
                  <a:pt x="2896549" y="532703"/>
                </a:cubicBezTo>
                <a:cubicBezTo>
                  <a:pt x="2888164" y="536176"/>
                  <a:pt x="2881046" y="541211"/>
                  <a:pt x="2875192" y="547809"/>
                </a:cubicBezTo>
                <a:cubicBezTo>
                  <a:pt x="2869338" y="554407"/>
                  <a:pt x="2864873" y="562444"/>
                  <a:pt x="2861797" y="571919"/>
                </a:cubicBezTo>
                <a:cubicBezTo>
                  <a:pt x="2858721" y="581395"/>
                  <a:pt x="2857183" y="592036"/>
                  <a:pt x="2857183" y="603843"/>
                </a:cubicBezTo>
                <a:cubicBezTo>
                  <a:pt x="2857183" y="616245"/>
                  <a:pt x="2858647" y="627060"/>
                  <a:pt x="2861574" y="636287"/>
                </a:cubicBezTo>
                <a:cubicBezTo>
                  <a:pt x="2864501" y="645515"/>
                  <a:pt x="2868941" y="653155"/>
                  <a:pt x="2874894" y="659207"/>
                </a:cubicBezTo>
                <a:cubicBezTo>
                  <a:pt x="2880847" y="665259"/>
                  <a:pt x="2888264" y="669774"/>
                  <a:pt x="2897144" y="672750"/>
                </a:cubicBezTo>
                <a:cubicBezTo>
                  <a:pt x="2906024" y="675727"/>
                  <a:pt x="2916367" y="677215"/>
                  <a:pt x="2928174" y="677215"/>
                </a:cubicBezTo>
                <a:cubicBezTo>
                  <a:pt x="2934723" y="677215"/>
                  <a:pt x="2940874" y="676794"/>
                  <a:pt x="2946629" y="675950"/>
                </a:cubicBezTo>
                <a:cubicBezTo>
                  <a:pt x="2952384" y="675107"/>
                  <a:pt x="2957494" y="674115"/>
                  <a:pt x="2961959" y="672974"/>
                </a:cubicBezTo>
                <a:cubicBezTo>
                  <a:pt x="2966423" y="671833"/>
                  <a:pt x="2970094" y="670667"/>
                  <a:pt x="2972972" y="669476"/>
                </a:cubicBezTo>
                <a:cubicBezTo>
                  <a:pt x="2975849" y="668286"/>
                  <a:pt x="2977610" y="667343"/>
                  <a:pt x="2978255" y="666648"/>
                </a:cubicBezTo>
                <a:cubicBezTo>
                  <a:pt x="2978900" y="665954"/>
                  <a:pt x="2979421" y="665235"/>
                  <a:pt x="2979818" y="664490"/>
                </a:cubicBezTo>
                <a:cubicBezTo>
                  <a:pt x="2980215" y="663746"/>
                  <a:pt x="2980512" y="662828"/>
                  <a:pt x="2980711" y="661737"/>
                </a:cubicBezTo>
                <a:cubicBezTo>
                  <a:pt x="2980909" y="660646"/>
                  <a:pt x="2981058" y="659331"/>
                  <a:pt x="2981157" y="657793"/>
                </a:cubicBezTo>
                <a:cubicBezTo>
                  <a:pt x="2981256" y="656255"/>
                  <a:pt x="2981306" y="654395"/>
                  <a:pt x="2981306" y="652212"/>
                </a:cubicBezTo>
                <a:cubicBezTo>
                  <a:pt x="2981306" y="649732"/>
                  <a:pt x="2981232" y="647673"/>
                  <a:pt x="2981083" y="646036"/>
                </a:cubicBezTo>
                <a:cubicBezTo>
                  <a:pt x="2980934" y="644399"/>
                  <a:pt x="2980661" y="643134"/>
                  <a:pt x="2980264" y="642241"/>
                </a:cubicBezTo>
                <a:cubicBezTo>
                  <a:pt x="2979867" y="641348"/>
                  <a:pt x="2979371" y="640727"/>
                  <a:pt x="2978776" y="640380"/>
                </a:cubicBezTo>
                <a:cubicBezTo>
                  <a:pt x="2978181" y="640033"/>
                  <a:pt x="2977437" y="639859"/>
                  <a:pt x="2976544" y="639859"/>
                </a:cubicBezTo>
                <a:cubicBezTo>
                  <a:pt x="2975055" y="639859"/>
                  <a:pt x="2973121" y="640331"/>
                  <a:pt x="2970739" y="641273"/>
                </a:cubicBezTo>
                <a:cubicBezTo>
                  <a:pt x="2968358" y="642216"/>
                  <a:pt x="2965357" y="643258"/>
                  <a:pt x="2961735" y="644399"/>
                </a:cubicBezTo>
                <a:cubicBezTo>
                  <a:pt x="2958114" y="645540"/>
                  <a:pt x="2953823" y="646581"/>
                  <a:pt x="2948862" y="647524"/>
                </a:cubicBezTo>
                <a:cubicBezTo>
                  <a:pt x="2943901" y="648467"/>
                  <a:pt x="2938146" y="648938"/>
                  <a:pt x="2931598" y="648938"/>
                </a:cubicBezTo>
                <a:cubicBezTo>
                  <a:pt x="2925148" y="648938"/>
                  <a:pt x="2919617" y="648094"/>
                  <a:pt x="2915003" y="646408"/>
                </a:cubicBezTo>
                <a:cubicBezTo>
                  <a:pt x="2910390" y="644721"/>
                  <a:pt x="2906619" y="642265"/>
                  <a:pt x="2903692" y="639041"/>
                </a:cubicBezTo>
                <a:cubicBezTo>
                  <a:pt x="2900765" y="635816"/>
                  <a:pt x="2898632" y="631897"/>
                  <a:pt x="2897293" y="627283"/>
                </a:cubicBezTo>
                <a:cubicBezTo>
                  <a:pt x="2895953" y="622670"/>
                  <a:pt x="2895283" y="617535"/>
                  <a:pt x="2895283" y="611880"/>
                </a:cubicBezTo>
                <a:lnTo>
                  <a:pt x="2976097" y="611880"/>
                </a:lnTo>
                <a:cubicBezTo>
                  <a:pt x="2979669" y="611880"/>
                  <a:pt x="2982472" y="610788"/>
                  <a:pt x="2984506" y="608605"/>
                </a:cubicBezTo>
                <a:cubicBezTo>
                  <a:pt x="2986540" y="606423"/>
                  <a:pt x="2987557" y="603049"/>
                  <a:pt x="2987557" y="598485"/>
                </a:cubicBezTo>
                <a:lnTo>
                  <a:pt x="2987557" y="592532"/>
                </a:lnTo>
                <a:cubicBezTo>
                  <a:pt x="2987557" y="583205"/>
                  <a:pt x="2986366" y="574573"/>
                  <a:pt x="2983985" y="566636"/>
                </a:cubicBezTo>
                <a:cubicBezTo>
                  <a:pt x="2981604" y="558698"/>
                  <a:pt x="2977883" y="551828"/>
                  <a:pt x="2972823" y="546023"/>
                </a:cubicBezTo>
                <a:cubicBezTo>
                  <a:pt x="2967763" y="540219"/>
                  <a:pt x="2961289" y="535680"/>
                  <a:pt x="2953401" y="532405"/>
                </a:cubicBezTo>
                <a:cubicBezTo>
                  <a:pt x="2945513" y="529131"/>
                  <a:pt x="2936013" y="527494"/>
                  <a:pt x="2924900" y="527494"/>
                </a:cubicBezTo>
                <a:close/>
                <a:moveTo>
                  <a:pt x="2781132" y="527494"/>
                </a:moveTo>
                <a:cubicBezTo>
                  <a:pt x="2772897" y="527494"/>
                  <a:pt x="2764984" y="529478"/>
                  <a:pt x="2757394" y="533447"/>
                </a:cubicBezTo>
                <a:cubicBezTo>
                  <a:pt x="2749804" y="537416"/>
                  <a:pt x="2742338" y="543369"/>
                  <a:pt x="2734996" y="551307"/>
                </a:cubicBezTo>
                <a:lnTo>
                  <a:pt x="2734996" y="535977"/>
                </a:lnTo>
                <a:cubicBezTo>
                  <a:pt x="2734996" y="534985"/>
                  <a:pt x="2734748" y="534117"/>
                  <a:pt x="2734252" y="533373"/>
                </a:cubicBezTo>
                <a:cubicBezTo>
                  <a:pt x="2733755" y="532629"/>
                  <a:pt x="2732937" y="532009"/>
                  <a:pt x="2731796" y="531512"/>
                </a:cubicBezTo>
                <a:cubicBezTo>
                  <a:pt x="2730655" y="531016"/>
                  <a:pt x="2729043" y="530644"/>
                  <a:pt x="2726959" y="530396"/>
                </a:cubicBezTo>
                <a:cubicBezTo>
                  <a:pt x="2724875" y="530148"/>
                  <a:pt x="2722246" y="530024"/>
                  <a:pt x="2719071" y="530024"/>
                </a:cubicBezTo>
                <a:cubicBezTo>
                  <a:pt x="2715995" y="530024"/>
                  <a:pt x="2713440" y="530148"/>
                  <a:pt x="2711406" y="530396"/>
                </a:cubicBezTo>
                <a:cubicBezTo>
                  <a:pt x="2709372" y="530644"/>
                  <a:pt x="2707710" y="531016"/>
                  <a:pt x="2706421" y="531512"/>
                </a:cubicBezTo>
                <a:cubicBezTo>
                  <a:pt x="2705131" y="532009"/>
                  <a:pt x="2704238" y="532629"/>
                  <a:pt x="2703742" y="533373"/>
                </a:cubicBezTo>
                <a:cubicBezTo>
                  <a:pt x="2703246" y="534117"/>
                  <a:pt x="2702998" y="534985"/>
                  <a:pt x="2702998" y="535977"/>
                </a:cubicBezTo>
                <a:lnTo>
                  <a:pt x="2702998" y="668732"/>
                </a:lnTo>
                <a:cubicBezTo>
                  <a:pt x="2702998" y="669724"/>
                  <a:pt x="2703295" y="670592"/>
                  <a:pt x="2703891" y="671337"/>
                </a:cubicBezTo>
                <a:cubicBezTo>
                  <a:pt x="2704486" y="672081"/>
                  <a:pt x="2705503" y="672701"/>
                  <a:pt x="2706942" y="673197"/>
                </a:cubicBezTo>
                <a:cubicBezTo>
                  <a:pt x="2708380" y="673693"/>
                  <a:pt x="2710290" y="674065"/>
                  <a:pt x="2712671" y="674313"/>
                </a:cubicBezTo>
                <a:cubicBezTo>
                  <a:pt x="2715053" y="674561"/>
                  <a:pt x="2718079" y="674685"/>
                  <a:pt x="2721750" y="674685"/>
                </a:cubicBezTo>
                <a:cubicBezTo>
                  <a:pt x="2725421" y="674685"/>
                  <a:pt x="2728447" y="674561"/>
                  <a:pt x="2730828" y="674313"/>
                </a:cubicBezTo>
                <a:cubicBezTo>
                  <a:pt x="2733210" y="674065"/>
                  <a:pt x="2735120" y="673693"/>
                  <a:pt x="2736558" y="673197"/>
                </a:cubicBezTo>
                <a:cubicBezTo>
                  <a:pt x="2737997" y="672701"/>
                  <a:pt x="2739014" y="672081"/>
                  <a:pt x="2739609" y="671337"/>
                </a:cubicBezTo>
                <a:cubicBezTo>
                  <a:pt x="2740205" y="670592"/>
                  <a:pt x="2740502" y="669724"/>
                  <a:pt x="2740502" y="668732"/>
                </a:cubicBezTo>
                <a:lnTo>
                  <a:pt x="2740502" y="580477"/>
                </a:lnTo>
                <a:cubicBezTo>
                  <a:pt x="2745761" y="573829"/>
                  <a:pt x="2750821" y="568769"/>
                  <a:pt x="2755683" y="565296"/>
                </a:cubicBezTo>
                <a:cubicBezTo>
                  <a:pt x="2760544" y="561824"/>
                  <a:pt x="2765357" y="560087"/>
                  <a:pt x="2770119" y="560087"/>
                </a:cubicBezTo>
                <a:cubicBezTo>
                  <a:pt x="2773889" y="560087"/>
                  <a:pt x="2777188" y="560807"/>
                  <a:pt x="2780016" y="562245"/>
                </a:cubicBezTo>
                <a:cubicBezTo>
                  <a:pt x="2782844" y="563684"/>
                  <a:pt x="2785151" y="565718"/>
                  <a:pt x="2786937" y="568347"/>
                </a:cubicBezTo>
                <a:cubicBezTo>
                  <a:pt x="2788723" y="570977"/>
                  <a:pt x="2790087" y="574127"/>
                  <a:pt x="2791029" y="577798"/>
                </a:cubicBezTo>
                <a:cubicBezTo>
                  <a:pt x="2791972" y="581469"/>
                  <a:pt x="2792443" y="586529"/>
                  <a:pt x="2792443" y="592979"/>
                </a:cubicBezTo>
                <a:lnTo>
                  <a:pt x="2792443" y="668732"/>
                </a:lnTo>
                <a:cubicBezTo>
                  <a:pt x="2792443" y="669724"/>
                  <a:pt x="2792741" y="670592"/>
                  <a:pt x="2793336" y="671337"/>
                </a:cubicBezTo>
                <a:cubicBezTo>
                  <a:pt x="2793932" y="672081"/>
                  <a:pt x="2794924" y="672701"/>
                  <a:pt x="2796313" y="673197"/>
                </a:cubicBezTo>
                <a:cubicBezTo>
                  <a:pt x="2797702" y="673693"/>
                  <a:pt x="2799612" y="674065"/>
                  <a:pt x="2802043" y="674313"/>
                </a:cubicBezTo>
                <a:cubicBezTo>
                  <a:pt x="2804474" y="674561"/>
                  <a:pt x="2807525" y="674685"/>
                  <a:pt x="2811196" y="674685"/>
                </a:cubicBezTo>
                <a:cubicBezTo>
                  <a:pt x="2814768" y="674685"/>
                  <a:pt x="2817769" y="674561"/>
                  <a:pt x="2820200" y="674313"/>
                </a:cubicBezTo>
                <a:cubicBezTo>
                  <a:pt x="2822631" y="674065"/>
                  <a:pt x="2824541" y="673693"/>
                  <a:pt x="2825930" y="673197"/>
                </a:cubicBezTo>
                <a:cubicBezTo>
                  <a:pt x="2827319" y="672701"/>
                  <a:pt x="2828311" y="672081"/>
                  <a:pt x="2828906" y="671337"/>
                </a:cubicBezTo>
                <a:cubicBezTo>
                  <a:pt x="2829502" y="670592"/>
                  <a:pt x="2829799" y="669724"/>
                  <a:pt x="2829799" y="668732"/>
                </a:cubicBezTo>
                <a:lnTo>
                  <a:pt x="2829799" y="586728"/>
                </a:lnTo>
                <a:cubicBezTo>
                  <a:pt x="2829799" y="577103"/>
                  <a:pt x="2828956" y="568868"/>
                  <a:pt x="2827269" y="562022"/>
                </a:cubicBezTo>
                <a:cubicBezTo>
                  <a:pt x="2825582" y="555176"/>
                  <a:pt x="2822829" y="549198"/>
                  <a:pt x="2819009" y="544088"/>
                </a:cubicBezTo>
                <a:cubicBezTo>
                  <a:pt x="2815189" y="538979"/>
                  <a:pt x="2810179" y="534936"/>
                  <a:pt x="2803978" y="531959"/>
                </a:cubicBezTo>
                <a:cubicBezTo>
                  <a:pt x="2797776" y="528982"/>
                  <a:pt x="2790161" y="527494"/>
                  <a:pt x="2781132" y="527494"/>
                </a:cubicBezTo>
                <a:close/>
                <a:moveTo>
                  <a:pt x="2439125" y="527494"/>
                </a:moveTo>
                <a:cubicBezTo>
                  <a:pt x="2428609" y="527494"/>
                  <a:pt x="2419158" y="529230"/>
                  <a:pt x="2410773" y="532703"/>
                </a:cubicBezTo>
                <a:cubicBezTo>
                  <a:pt x="2402390" y="536176"/>
                  <a:pt x="2395271" y="541211"/>
                  <a:pt x="2389417" y="547809"/>
                </a:cubicBezTo>
                <a:cubicBezTo>
                  <a:pt x="2383563" y="554407"/>
                  <a:pt x="2379098" y="562444"/>
                  <a:pt x="2376023" y="571919"/>
                </a:cubicBezTo>
                <a:cubicBezTo>
                  <a:pt x="2372946" y="581395"/>
                  <a:pt x="2371408" y="592036"/>
                  <a:pt x="2371408" y="603843"/>
                </a:cubicBezTo>
                <a:cubicBezTo>
                  <a:pt x="2371408" y="616245"/>
                  <a:pt x="2372872" y="627060"/>
                  <a:pt x="2375799" y="636287"/>
                </a:cubicBezTo>
                <a:cubicBezTo>
                  <a:pt x="2378726" y="645515"/>
                  <a:pt x="2383166" y="653155"/>
                  <a:pt x="2389119" y="659207"/>
                </a:cubicBezTo>
                <a:cubicBezTo>
                  <a:pt x="2395072" y="665259"/>
                  <a:pt x="2402489" y="669774"/>
                  <a:pt x="2411369" y="672750"/>
                </a:cubicBezTo>
                <a:cubicBezTo>
                  <a:pt x="2420249" y="675727"/>
                  <a:pt x="2430593" y="677215"/>
                  <a:pt x="2442400" y="677215"/>
                </a:cubicBezTo>
                <a:cubicBezTo>
                  <a:pt x="2448948" y="677215"/>
                  <a:pt x="2455100" y="676794"/>
                  <a:pt x="2460854" y="675950"/>
                </a:cubicBezTo>
                <a:cubicBezTo>
                  <a:pt x="2466609" y="675107"/>
                  <a:pt x="2471719" y="674115"/>
                  <a:pt x="2476184" y="672974"/>
                </a:cubicBezTo>
                <a:cubicBezTo>
                  <a:pt x="2480648" y="671833"/>
                  <a:pt x="2484320" y="670667"/>
                  <a:pt x="2487197" y="669476"/>
                </a:cubicBezTo>
                <a:cubicBezTo>
                  <a:pt x="2490074" y="668286"/>
                  <a:pt x="2491835" y="667343"/>
                  <a:pt x="2492480" y="666648"/>
                </a:cubicBezTo>
                <a:cubicBezTo>
                  <a:pt x="2493125" y="665954"/>
                  <a:pt x="2493646" y="665235"/>
                  <a:pt x="2494043" y="664490"/>
                </a:cubicBezTo>
                <a:cubicBezTo>
                  <a:pt x="2494440" y="663746"/>
                  <a:pt x="2494738" y="662828"/>
                  <a:pt x="2494936" y="661737"/>
                </a:cubicBezTo>
                <a:cubicBezTo>
                  <a:pt x="2495134" y="660646"/>
                  <a:pt x="2495283" y="659331"/>
                  <a:pt x="2495383" y="657793"/>
                </a:cubicBezTo>
                <a:cubicBezTo>
                  <a:pt x="2495482" y="656255"/>
                  <a:pt x="2495531" y="654395"/>
                  <a:pt x="2495531" y="652212"/>
                </a:cubicBezTo>
                <a:cubicBezTo>
                  <a:pt x="2495531" y="649732"/>
                  <a:pt x="2495457" y="647673"/>
                  <a:pt x="2495308" y="646036"/>
                </a:cubicBezTo>
                <a:cubicBezTo>
                  <a:pt x="2495160" y="644399"/>
                  <a:pt x="2494886" y="643134"/>
                  <a:pt x="2494490" y="642241"/>
                </a:cubicBezTo>
                <a:cubicBezTo>
                  <a:pt x="2494093" y="641348"/>
                  <a:pt x="2493597" y="640727"/>
                  <a:pt x="2493001" y="640380"/>
                </a:cubicBezTo>
                <a:cubicBezTo>
                  <a:pt x="2492406" y="640033"/>
                  <a:pt x="2491662" y="639859"/>
                  <a:pt x="2490769" y="639859"/>
                </a:cubicBezTo>
                <a:cubicBezTo>
                  <a:pt x="2489280" y="639859"/>
                  <a:pt x="2487346" y="640331"/>
                  <a:pt x="2484965" y="641273"/>
                </a:cubicBezTo>
                <a:cubicBezTo>
                  <a:pt x="2482583" y="642216"/>
                  <a:pt x="2479582" y="643258"/>
                  <a:pt x="2475960" y="644399"/>
                </a:cubicBezTo>
                <a:cubicBezTo>
                  <a:pt x="2472339" y="645540"/>
                  <a:pt x="2468048" y="646581"/>
                  <a:pt x="2463087" y="647524"/>
                </a:cubicBezTo>
                <a:cubicBezTo>
                  <a:pt x="2458126" y="648467"/>
                  <a:pt x="2452371" y="648938"/>
                  <a:pt x="2445823" y="648938"/>
                </a:cubicBezTo>
                <a:cubicBezTo>
                  <a:pt x="2439374" y="648938"/>
                  <a:pt x="2433842" y="648094"/>
                  <a:pt x="2429228" y="646408"/>
                </a:cubicBezTo>
                <a:cubicBezTo>
                  <a:pt x="2424615" y="644721"/>
                  <a:pt x="2420844" y="642265"/>
                  <a:pt x="2417918" y="639041"/>
                </a:cubicBezTo>
                <a:cubicBezTo>
                  <a:pt x="2414991" y="635816"/>
                  <a:pt x="2412857" y="631897"/>
                  <a:pt x="2411518" y="627283"/>
                </a:cubicBezTo>
                <a:cubicBezTo>
                  <a:pt x="2410178" y="622670"/>
                  <a:pt x="2409509" y="617535"/>
                  <a:pt x="2409509" y="611880"/>
                </a:cubicBezTo>
                <a:lnTo>
                  <a:pt x="2490322" y="611880"/>
                </a:lnTo>
                <a:cubicBezTo>
                  <a:pt x="2493894" y="611880"/>
                  <a:pt x="2496697" y="610788"/>
                  <a:pt x="2498731" y="608605"/>
                </a:cubicBezTo>
                <a:cubicBezTo>
                  <a:pt x="2500765" y="606423"/>
                  <a:pt x="2501782" y="603049"/>
                  <a:pt x="2501782" y="598485"/>
                </a:cubicBezTo>
                <a:lnTo>
                  <a:pt x="2501782" y="592532"/>
                </a:lnTo>
                <a:cubicBezTo>
                  <a:pt x="2501782" y="583205"/>
                  <a:pt x="2500591" y="574573"/>
                  <a:pt x="2498210" y="566636"/>
                </a:cubicBezTo>
                <a:cubicBezTo>
                  <a:pt x="2495829" y="558698"/>
                  <a:pt x="2492109" y="551828"/>
                  <a:pt x="2487048" y="546023"/>
                </a:cubicBezTo>
                <a:cubicBezTo>
                  <a:pt x="2481988" y="540219"/>
                  <a:pt x="2475514" y="535680"/>
                  <a:pt x="2467626" y="532405"/>
                </a:cubicBezTo>
                <a:cubicBezTo>
                  <a:pt x="2459738" y="529131"/>
                  <a:pt x="2450238" y="527494"/>
                  <a:pt x="2439125" y="527494"/>
                </a:cubicBezTo>
                <a:close/>
                <a:moveTo>
                  <a:pt x="2229873" y="511867"/>
                </a:moveTo>
                <a:lnTo>
                  <a:pt x="2249667" y="511867"/>
                </a:lnTo>
                <a:cubicBezTo>
                  <a:pt x="2261673" y="511867"/>
                  <a:pt x="2271371" y="513479"/>
                  <a:pt x="2278763" y="516704"/>
                </a:cubicBezTo>
                <a:cubicBezTo>
                  <a:pt x="2286155" y="519929"/>
                  <a:pt x="2292207" y="524418"/>
                  <a:pt x="2296920" y="530173"/>
                </a:cubicBezTo>
                <a:cubicBezTo>
                  <a:pt x="2301633" y="535928"/>
                  <a:pt x="2305056" y="542724"/>
                  <a:pt x="2307190" y="550562"/>
                </a:cubicBezTo>
                <a:cubicBezTo>
                  <a:pt x="2309323" y="558401"/>
                  <a:pt x="2310389" y="566884"/>
                  <a:pt x="2310389" y="576012"/>
                </a:cubicBezTo>
                <a:cubicBezTo>
                  <a:pt x="2310389" y="587125"/>
                  <a:pt x="2309174" y="596848"/>
                  <a:pt x="2306743" y="605182"/>
                </a:cubicBezTo>
                <a:cubicBezTo>
                  <a:pt x="2304312" y="613517"/>
                  <a:pt x="2300641" y="620487"/>
                  <a:pt x="2295729" y="626093"/>
                </a:cubicBezTo>
                <a:cubicBezTo>
                  <a:pt x="2290819" y="631699"/>
                  <a:pt x="2284692" y="635891"/>
                  <a:pt x="2277349" y="638669"/>
                </a:cubicBezTo>
                <a:cubicBezTo>
                  <a:pt x="2270007" y="641447"/>
                  <a:pt x="2260978" y="642836"/>
                  <a:pt x="2250263" y="642836"/>
                </a:cubicBezTo>
                <a:lnTo>
                  <a:pt x="2229873" y="642836"/>
                </a:lnTo>
                <a:close/>
                <a:moveTo>
                  <a:pt x="3556676" y="495050"/>
                </a:moveTo>
                <a:cubicBezTo>
                  <a:pt x="3553104" y="495050"/>
                  <a:pt x="3550102" y="495174"/>
                  <a:pt x="3547672" y="495422"/>
                </a:cubicBezTo>
                <a:cubicBezTo>
                  <a:pt x="3545241" y="495670"/>
                  <a:pt x="3543306" y="496067"/>
                  <a:pt x="3541867" y="496612"/>
                </a:cubicBezTo>
                <a:cubicBezTo>
                  <a:pt x="3540429" y="497158"/>
                  <a:pt x="3539437" y="497828"/>
                  <a:pt x="3538891" y="498621"/>
                </a:cubicBezTo>
                <a:cubicBezTo>
                  <a:pt x="3538345" y="499415"/>
                  <a:pt x="3538072" y="500308"/>
                  <a:pt x="3538072" y="501300"/>
                </a:cubicBezTo>
                <a:lnTo>
                  <a:pt x="3538072" y="530917"/>
                </a:lnTo>
                <a:lnTo>
                  <a:pt x="3522296" y="530917"/>
                </a:lnTo>
                <a:cubicBezTo>
                  <a:pt x="3521304" y="530917"/>
                  <a:pt x="3520436" y="531165"/>
                  <a:pt x="3519692" y="531661"/>
                </a:cubicBezTo>
                <a:cubicBezTo>
                  <a:pt x="3518948" y="532157"/>
                  <a:pt x="3518328" y="532976"/>
                  <a:pt x="3517832" y="534117"/>
                </a:cubicBezTo>
                <a:cubicBezTo>
                  <a:pt x="3517336" y="535258"/>
                  <a:pt x="3516963" y="536821"/>
                  <a:pt x="3516715" y="538805"/>
                </a:cubicBezTo>
                <a:cubicBezTo>
                  <a:pt x="3516467" y="540789"/>
                  <a:pt x="3516343" y="543220"/>
                  <a:pt x="3516343" y="546098"/>
                </a:cubicBezTo>
                <a:cubicBezTo>
                  <a:pt x="3516343" y="551555"/>
                  <a:pt x="3516839" y="555449"/>
                  <a:pt x="3517832" y="557781"/>
                </a:cubicBezTo>
                <a:cubicBezTo>
                  <a:pt x="3518824" y="560112"/>
                  <a:pt x="3520262" y="561278"/>
                  <a:pt x="3522148" y="561278"/>
                </a:cubicBezTo>
                <a:lnTo>
                  <a:pt x="3538072" y="561278"/>
                </a:lnTo>
                <a:lnTo>
                  <a:pt x="3538072" y="629293"/>
                </a:lnTo>
                <a:cubicBezTo>
                  <a:pt x="3538072" y="637428"/>
                  <a:pt x="3538916" y="644473"/>
                  <a:pt x="3540602" y="650426"/>
                </a:cubicBezTo>
                <a:cubicBezTo>
                  <a:pt x="3542289" y="656379"/>
                  <a:pt x="3544918" y="661315"/>
                  <a:pt x="3548490" y="665235"/>
                </a:cubicBezTo>
                <a:cubicBezTo>
                  <a:pt x="3552062" y="669154"/>
                  <a:pt x="3556576" y="672056"/>
                  <a:pt x="3562034" y="673941"/>
                </a:cubicBezTo>
                <a:cubicBezTo>
                  <a:pt x="3567491" y="675826"/>
                  <a:pt x="3573940" y="676769"/>
                  <a:pt x="3581381" y="676769"/>
                </a:cubicBezTo>
                <a:cubicBezTo>
                  <a:pt x="3584159" y="676769"/>
                  <a:pt x="3586913" y="676620"/>
                  <a:pt x="3589641" y="676322"/>
                </a:cubicBezTo>
                <a:cubicBezTo>
                  <a:pt x="3592370" y="676025"/>
                  <a:pt x="3594900" y="675603"/>
                  <a:pt x="3597231" y="675057"/>
                </a:cubicBezTo>
                <a:cubicBezTo>
                  <a:pt x="3599563" y="674511"/>
                  <a:pt x="3601597" y="673867"/>
                  <a:pt x="3603333" y="673122"/>
                </a:cubicBezTo>
                <a:cubicBezTo>
                  <a:pt x="3605070" y="672378"/>
                  <a:pt x="3606384" y="671535"/>
                  <a:pt x="3607277" y="670592"/>
                </a:cubicBezTo>
                <a:cubicBezTo>
                  <a:pt x="3608170" y="669650"/>
                  <a:pt x="3608890" y="668013"/>
                  <a:pt x="3609435" y="665681"/>
                </a:cubicBezTo>
                <a:cubicBezTo>
                  <a:pt x="3609981" y="663349"/>
                  <a:pt x="3610254" y="660001"/>
                  <a:pt x="3610254" y="655635"/>
                </a:cubicBezTo>
                <a:cubicBezTo>
                  <a:pt x="3610254" y="652857"/>
                  <a:pt x="3610130" y="650575"/>
                  <a:pt x="3609882" y="648789"/>
                </a:cubicBezTo>
                <a:cubicBezTo>
                  <a:pt x="3609634" y="647003"/>
                  <a:pt x="3609361" y="645589"/>
                  <a:pt x="3609063" y="644547"/>
                </a:cubicBezTo>
                <a:cubicBezTo>
                  <a:pt x="3608766" y="643506"/>
                  <a:pt x="3608344" y="642811"/>
                  <a:pt x="3607798" y="642464"/>
                </a:cubicBezTo>
                <a:cubicBezTo>
                  <a:pt x="3607252" y="642117"/>
                  <a:pt x="3606682" y="641943"/>
                  <a:pt x="3606087" y="641943"/>
                </a:cubicBezTo>
                <a:cubicBezTo>
                  <a:pt x="3605392" y="641943"/>
                  <a:pt x="3604623" y="642117"/>
                  <a:pt x="3603780" y="642464"/>
                </a:cubicBezTo>
                <a:cubicBezTo>
                  <a:pt x="3602936" y="642811"/>
                  <a:pt x="3601895" y="643208"/>
                  <a:pt x="3600654" y="643654"/>
                </a:cubicBezTo>
                <a:cubicBezTo>
                  <a:pt x="3599414" y="644101"/>
                  <a:pt x="3598000" y="644498"/>
                  <a:pt x="3596413" y="644845"/>
                </a:cubicBezTo>
                <a:cubicBezTo>
                  <a:pt x="3594825" y="645192"/>
                  <a:pt x="3593039" y="645366"/>
                  <a:pt x="3591055" y="645366"/>
                </a:cubicBezTo>
                <a:cubicBezTo>
                  <a:pt x="3585201" y="645366"/>
                  <a:pt x="3581133" y="643555"/>
                  <a:pt x="3578851" y="639934"/>
                </a:cubicBezTo>
                <a:cubicBezTo>
                  <a:pt x="3576569" y="636312"/>
                  <a:pt x="3575428" y="630880"/>
                  <a:pt x="3575428" y="623637"/>
                </a:cubicBezTo>
                <a:lnTo>
                  <a:pt x="3575428" y="561278"/>
                </a:lnTo>
                <a:lnTo>
                  <a:pt x="3604450" y="561278"/>
                </a:lnTo>
                <a:cubicBezTo>
                  <a:pt x="3606335" y="561278"/>
                  <a:pt x="3607773" y="560112"/>
                  <a:pt x="3608766" y="557781"/>
                </a:cubicBezTo>
                <a:cubicBezTo>
                  <a:pt x="3609758" y="555449"/>
                  <a:pt x="3610254" y="551555"/>
                  <a:pt x="3610254" y="546098"/>
                </a:cubicBezTo>
                <a:cubicBezTo>
                  <a:pt x="3610254" y="543220"/>
                  <a:pt x="3610130" y="540789"/>
                  <a:pt x="3609882" y="538805"/>
                </a:cubicBezTo>
                <a:cubicBezTo>
                  <a:pt x="3609634" y="536821"/>
                  <a:pt x="3609262" y="535258"/>
                  <a:pt x="3608766" y="534117"/>
                </a:cubicBezTo>
                <a:cubicBezTo>
                  <a:pt x="3608270" y="532976"/>
                  <a:pt x="3607649" y="532157"/>
                  <a:pt x="3606905" y="531661"/>
                </a:cubicBezTo>
                <a:cubicBezTo>
                  <a:pt x="3606161" y="531165"/>
                  <a:pt x="3605293" y="530917"/>
                  <a:pt x="3604301" y="530917"/>
                </a:cubicBezTo>
                <a:lnTo>
                  <a:pt x="3575428" y="530917"/>
                </a:lnTo>
                <a:lnTo>
                  <a:pt x="3575428" y="501300"/>
                </a:lnTo>
                <a:cubicBezTo>
                  <a:pt x="3575428" y="500308"/>
                  <a:pt x="3575130" y="499415"/>
                  <a:pt x="3574535" y="498621"/>
                </a:cubicBezTo>
                <a:cubicBezTo>
                  <a:pt x="3573940" y="497828"/>
                  <a:pt x="3572948" y="497158"/>
                  <a:pt x="3571559" y="496612"/>
                </a:cubicBezTo>
                <a:cubicBezTo>
                  <a:pt x="3570170" y="496067"/>
                  <a:pt x="3568259" y="495670"/>
                  <a:pt x="3565829" y="495422"/>
                </a:cubicBezTo>
                <a:cubicBezTo>
                  <a:pt x="3563398" y="495174"/>
                  <a:pt x="3560347" y="495050"/>
                  <a:pt x="3556676" y="495050"/>
                </a:cubicBezTo>
                <a:close/>
                <a:moveTo>
                  <a:pt x="2202489" y="481209"/>
                </a:moveTo>
                <a:cubicBezTo>
                  <a:pt x="2199215" y="481209"/>
                  <a:pt x="2196461" y="482176"/>
                  <a:pt x="2194229" y="484111"/>
                </a:cubicBezTo>
                <a:cubicBezTo>
                  <a:pt x="2191996" y="486045"/>
                  <a:pt x="2190880" y="489196"/>
                  <a:pt x="2190880" y="493561"/>
                </a:cubicBezTo>
                <a:lnTo>
                  <a:pt x="2190880" y="661439"/>
                </a:lnTo>
                <a:cubicBezTo>
                  <a:pt x="2190880" y="665805"/>
                  <a:pt x="2191996" y="668955"/>
                  <a:pt x="2194229" y="670890"/>
                </a:cubicBezTo>
                <a:cubicBezTo>
                  <a:pt x="2196461" y="672825"/>
                  <a:pt x="2199215" y="673792"/>
                  <a:pt x="2202489" y="673792"/>
                </a:cubicBezTo>
                <a:lnTo>
                  <a:pt x="2248477" y="673792"/>
                </a:lnTo>
                <a:cubicBezTo>
                  <a:pt x="2265542" y="673792"/>
                  <a:pt x="2280251" y="671932"/>
                  <a:pt x="2292604" y="668211"/>
                </a:cubicBezTo>
                <a:cubicBezTo>
                  <a:pt x="2304957" y="664490"/>
                  <a:pt x="2315449" y="658661"/>
                  <a:pt x="2324081" y="650724"/>
                </a:cubicBezTo>
                <a:cubicBezTo>
                  <a:pt x="2332714" y="642786"/>
                  <a:pt x="2339336" y="632542"/>
                  <a:pt x="2343950" y="619991"/>
                </a:cubicBezTo>
                <a:cubicBezTo>
                  <a:pt x="2348563" y="607440"/>
                  <a:pt x="2350870" y="592334"/>
                  <a:pt x="2350870" y="574673"/>
                </a:cubicBezTo>
                <a:cubicBezTo>
                  <a:pt x="2350870" y="559393"/>
                  <a:pt x="2348737" y="545949"/>
                  <a:pt x="2344471" y="534340"/>
                </a:cubicBezTo>
                <a:cubicBezTo>
                  <a:pt x="2340204" y="522732"/>
                  <a:pt x="2333978" y="512983"/>
                  <a:pt x="2325793" y="505095"/>
                </a:cubicBezTo>
                <a:cubicBezTo>
                  <a:pt x="2317607" y="497208"/>
                  <a:pt x="2307537" y="491254"/>
                  <a:pt x="2295581" y="487236"/>
                </a:cubicBezTo>
                <a:cubicBezTo>
                  <a:pt x="2283625" y="483218"/>
                  <a:pt x="2269065" y="481209"/>
                  <a:pt x="2251900" y="481209"/>
                </a:cubicBezTo>
                <a:close/>
                <a:moveTo>
                  <a:pt x="1929792" y="473167"/>
                </a:moveTo>
                <a:lnTo>
                  <a:pt x="2086152" y="563659"/>
                </a:lnTo>
                <a:lnTo>
                  <a:pt x="1982091" y="563659"/>
                </a:lnTo>
                <a:close/>
                <a:moveTo>
                  <a:pt x="2645699" y="471684"/>
                </a:moveTo>
                <a:cubicBezTo>
                  <a:pt x="2637265" y="471684"/>
                  <a:pt x="2631535" y="473147"/>
                  <a:pt x="2628509" y="476074"/>
                </a:cubicBezTo>
                <a:cubicBezTo>
                  <a:pt x="2625483" y="479001"/>
                  <a:pt x="2623970" y="484235"/>
                  <a:pt x="2623970" y="491775"/>
                </a:cubicBezTo>
                <a:cubicBezTo>
                  <a:pt x="2623970" y="499018"/>
                  <a:pt x="2625433" y="504029"/>
                  <a:pt x="2628360" y="506807"/>
                </a:cubicBezTo>
                <a:cubicBezTo>
                  <a:pt x="2631287" y="509585"/>
                  <a:pt x="2636967" y="510974"/>
                  <a:pt x="2645401" y="510974"/>
                </a:cubicBezTo>
                <a:cubicBezTo>
                  <a:pt x="2653736" y="510974"/>
                  <a:pt x="2659441" y="509536"/>
                  <a:pt x="2662516" y="506658"/>
                </a:cubicBezTo>
                <a:cubicBezTo>
                  <a:pt x="2665592" y="503781"/>
                  <a:pt x="2667130" y="498572"/>
                  <a:pt x="2667130" y="491031"/>
                </a:cubicBezTo>
                <a:cubicBezTo>
                  <a:pt x="2667130" y="483788"/>
                  <a:pt x="2665642" y="478753"/>
                  <a:pt x="2662665" y="475925"/>
                </a:cubicBezTo>
                <a:cubicBezTo>
                  <a:pt x="2659689" y="473097"/>
                  <a:pt x="2654033" y="471684"/>
                  <a:pt x="2645699" y="471684"/>
                </a:cubicBezTo>
                <a:close/>
                <a:moveTo>
                  <a:pt x="2585423" y="465433"/>
                </a:moveTo>
                <a:cubicBezTo>
                  <a:pt x="2577387" y="465433"/>
                  <a:pt x="2570417" y="466574"/>
                  <a:pt x="2564513" y="468856"/>
                </a:cubicBezTo>
                <a:cubicBezTo>
                  <a:pt x="2558610" y="471138"/>
                  <a:pt x="2553748" y="474536"/>
                  <a:pt x="2549928" y="479051"/>
                </a:cubicBezTo>
                <a:cubicBezTo>
                  <a:pt x="2546108" y="483565"/>
                  <a:pt x="2543305" y="489220"/>
                  <a:pt x="2541519" y="496017"/>
                </a:cubicBezTo>
                <a:cubicBezTo>
                  <a:pt x="2539733" y="502813"/>
                  <a:pt x="2538840" y="510726"/>
                  <a:pt x="2538840" y="519755"/>
                </a:cubicBezTo>
                <a:lnTo>
                  <a:pt x="2538840" y="530917"/>
                </a:lnTo>
                <a:lnTo>
                  <a:pt x="2522321" y="530917"/>
                </a:lnTo>
                <a:cubicBezTo>
                  <a:pt x="2521328" y="530917"/>
                  <a:pt x="2520460" y="531165"/>
                  <a:pt x="2519716" y="531661"/>
                </a:cubicBezTo>
                <a:cubicBezTo>
                  <a:pt x="2518972" y="532157"/>
                  <a:pt x="2518376" y="532976"/>
                  <a:pt x="2517930" y="534117"/>
                </a:cubicBezTo>
                <a:cubicBezTo>
                  <a:pt x="2517483" y="535258"/>
                  <a:pt x="2517136" y="536821"/>
                  <a:pt x="2516888" y="538805"/>
                </a:cubicBezTo>
                <a:cubicBezTo>
                  <a:pt x="2516640" y="540789"/>
                  <a:pt x="2516516" y="543220"/>
                  <a:pt x="2516516" y="546098"/>
                </a:cubicBezTo>
                <a:cubicBezTo>
                  <a:pt x="2516516" y="551555"/>
                  <a:pt x="2516987" y="555449"/>
                  <a:pt x="2517930" y="557781"/>
                </a:cubicBezTo>
                <a:cubicBezTo>
                  <a:pt x="2518872" y="560112"/>
                  <a:pt x="2520286" y="561278"/>
                  <a:pt x="2522172" y="561278"/>
                </a:cubicBezTo>
                <a:lnTo>
                  <a:pt x="2538840" y="561278"/>
                </a:lnTo>
                <a:lnTo>
                  <a:pt x="2538840" y="668732"/>
                </a:lnTo>
                <a:cubicBezTo>
                  <a:pt x="2538840" y="669724"/>
                  <a:pt x="2539113" y="670592"/>
                  <a:pt x="2539659" y="671337"/>
                </a:cubicBezTo>
                <a:cubicBezTo>
                  <a:pt x="2540205" y="672081"/>
                  <a:pt x="2541197" y="672701"/>
                  <a:pt x="2542635" y="673197"/>
                </a:cubicBezTo>
                <a:cubicBezTo>
                  <a:pt x="2544074" y="673693"/>
                  <a:pt x="2546009" y="674065"/>
                  <a:pt x="2548440" y="674313"/>
                </a:cubicBezTo>
                <a:cubicBezTo>
                  <a:pt x="2550871" y="674561"/>
                  <a:pt x="2553872" y="674685"/>
                  <a:pt x="2557444" y="674685"/>
                </a:cubicBezTo>
                <a:cubicBezTo>
                  <a:pt x="2561016" y="674685"/>
                  <a:pt x="2564042" y="674561"/>
                  <a:pt x="2566522" y="674313"/>
                </a:cubicBezTo>
                <a:cubicBezTo>
                  <a:pt x="2569003" y="674065"/>
                  <a:pt x="2570938" y="673693"/>
                  <a:pt x="2572327" y="673197"/>
                </a:cubicBezTo>
                <a:cubicBezTo>
                  <a:pt x="2573716" y="672701"/>
                  <a:pt x="2574708" y="672081"/>
                  <a:pt x="2575303" y="671337"/>
                </a:cubicBezTo>
                <a:cubicBezTo>
                  <a:pt x="2575899" y="670592"/>
                  <a:pt x="2576196" y="669724"/>
                  <a:pt x="2576196" y="668732"/>
                </a:cubicBezTo>
                <a:lnTo>
                  <a:pt x="2576196" y="561278"/>
                </a:lnTo>
                <a:lnTo>
                  <a:pt x="2600455" y="561278"/>
                </a:lnTo>
                <a:cubicBezTo>
                  <a:pt x="2602340" y="561278"/>
                  <a:pt x="2603779" y="560112"/>
                  <a:pt x="2604771" y="557781"/>
                </a:cubicBezTo>
                <a:cubicBezTo>
                  <a:pt x="2605763" y="555449"/>
                  <a:pt x="2606259" y="551555"/>
                  <a:pt x="2606259" y="546098"/>
                </a:cubicBezTo>
                <a:cubicBezTo>
                  <a:pt x="2606259" y="543220"/>
                  <a:pt x="2606135" y="540789"/>
                  <a:pt x="2605888" y="538805"/>
                </a:cubicBezTo>
                <a:cubicBezTo>
                  <a:pt x="2605639" y="536821"/>
                  <a:pt x="2605267" y="535258"/>
                  <a:pt x="2604771" y="534117"/>
                </a:cubicBezTo>
                <a:cubicBezTo>
                  <a:pt x="2604275" y="532976"/>
                  <a:pt x="2603655" y="532157"/>
                  <a:pt x="2602911" y="531661"/>
                </a:cubicBezTo>
                <a:cubicBezTo>
                  <a:pt x="2602167" y="531165"/>
                  <a:pt x="2601348" y="530917"/>
                  <a:pt x="2600455" y="530917"/>
                </a:cubicBezTo>
                <a:lnTo>
                  <a:pt x="2576196" y="530917"/>
                </a:lnTo>
                <a:lnTo>
                  <a:pt x="2576196" y="518713"/>
                </a:lnTo>
                <a:cubicBezTo>
                  <a:pt x="2576196" y="514447"/>
                  <a:pt x="2576494" y="510850"/>
                  <a:pt x="2577089" y="507923"/>
                </a:cubicBezTo>
                <a:cubicBezTo>
                  <a:pt x="2577684" y="504996"/>
                  <a:pt x="2578627" y="502615"/>
                  <a:pt x="2579917" y="500779"/>
                </a:cubicBezTo>
                <a:cubicBezTo>
                  <a:pt x="2581207" y="498944"/>
                  <a:pt x="2582819" y="497604"/>
                  <a:pt x="2584754" y="496761"/>
                </a:cubicBezTo>
                <a:cubicBezTo>
                  <a:pt x="2586689" y="495918"/>
                  <a:pt x="2588995" y="495496"/>
                  <a:pt x="2591674" y="495496"/>
                </a:cubicBezTo>
                <a:cubicBezTo>
                  <a:pt x="2593956" y="495496"/>
                  <a:pt x="2595941" y="495670"/>
                  <a:pt x="2597627" y="496017"/>
                </a:cubicBezTo>
                <a:cubicBezTo>
                  <a:pt x="2599314" y="496364"/>
                  <a:pt x="2600777" y="496736"/>
                  <a:pt x="2602018" y="497133"/>
                </a:cubicBezTo>
                <a:cubicBezTo>
                  <a:pt x="2603258" y="497530"/>
                  <a:pt x="2604300" y="497902"/>
                  <a:pt x="2605144" y="498249"/>
                </a:cubicBezTo>
                <a:cubicBezTo>
                  <a:pt x="2605987" y="498597"/>
                  <a:pt x="2606756" y="498770"/>
                  <a:pt x="2607450" y="498770"/>
                </a:cubicBezTo>
                <a:cubicBezTo>
                  <a:pt x="2608045" y="498770"/>
                  <a:pt x="2608591" y="498597"/>
                  <a:pt x="2609087" y="498249"/>
                </a:cubicBezTo>
                <a:cubicBezTo>
                  <a:pt x="2609583" y="497902"/>
                  <a:pt x="2610030" y="497257"/>
                  <a:pt x="2610427" y="496315"/>
                </a:cubicBezTo>
                <a:cubicBezTo>
                  <a:pt x="2610824" y="495372"/>
                  <a:pt x="2611121" y="494033"/>
                  <a:pt x="2611320" y="492296"/>
                </a:cubicBezTo>
                <a:cubicBezTo>
                  <a:pt x="2611518" y="490560"/>
                  <a:pt x="2611617" y="488253"/>
                  <a:pt x="2611617" y="485376"/>
                </a:cubicBezTo>
                <a:cubicBezTo>
                  <a:pt x="2611617" y="482498"/>
                  <a:pt x="2611518" y="480092"/>
                  <a:pt x="2611320" y="478158"/>
                </a:cubicBezTo>
                <a:cubicBezTo>
                  <a:pt x="2611121" y="476223"/>
                  <a:pt x="2610799" y="474635"/>
                  <a:pt x="2610352" y="473395"/>
                </a:cubicBezTo>
                <a:cubicBezTo>
                  <a:pt x="2609906" y="472155"/>
                  <a:pt x="2609335" y="471212"/>
                  <a:pt x="2608641" y="470567"/>
                </a:cubicBezTo>
                <a:cubicBezTo>
                  <a:pt x="2607946" y="469922"/>
                  <a:pt x="2606607" y="469228"/>
                  <a:pt x="2604622" y="468484"/>
                </a:cubicBezTo>
                <a:cubicBezTo>
                  <a:pt x="2602638" y="467740"/>
                  <a:pt x="2599909" y="467045"/>
                  <a:pt x="2596437" y="466400"/>
                </a:cubicBezTo>
                <a:cubicBezTo>
                  <a:pt x="2592964" y="465755"/>
                  <a:pt x="2589293" y="465433"/>
                  <a:pt x="2585423" y="465433"/>
                </a:cubicBezTo>
                <a:close/>
                <a:moveTo>
                  <a:pt x="1910041" y="453527"/>
                </a:moveTo>
                <a:lnTo>
                  <a:pt x="1973691" y="563659"/>
                </a:lnTo>
                <a:lnTo>
                  <a:pt x="1910041" y="673792"/>
                </a:lnTo>
                <a:lnTo>
                  <a:pt x="2100691" y="563659"/>
                </a:lnTo>
                <a:close/>
                <a:moveTo>
                  <a:pt x="8176598" y="268831"/>
                </a:moveTo>
                <a:cubicBezTo>
                  <a:pt x="8168759" y="268831"/>
                  <a:pt x="8163303" y="270369"/>
                  <a:pt x="8160227" y="273444"/>
                </a:cubicBezTo>
                <a:cubicBezTo>
                  <a:pt x="8157151" y="276520"/>
                  <a:pt x="8155613" y="282573"/>
                  <a:pt x="8155613" y="291602"/>
                </a:cubicBezTo>
                <a:cubicBezTo>
                  <a:pt x="8155613" y="300234"/>
                  <a:pt x="8157127" y="306063"/>
                  <a:pt x="8160153" y="309089"/>
                </a:cubicBezTo>
                <a:cubicBezTo>
                  <a:pt x="8163179" y="312115"/>
                  <a:pt x="8168611" y="313628"/>
                  <a:pt x="8176449" y="313628"/>
                </a:cubicBezTo>
                <a:cubicBezTo>
                  <a:pt x="8184387" y="313628"/>
                  <a:pt x="8189893" y="312090"/>
                  <a:pt x="8192969" y="309014"/>
                </a:cubicBezTo>
                <a:cubicBezTo>
                  <a:pt x="8196045" y="305939"/>
                  <a:pt x="8197583" y="299886"/>
                  <a:pt x="8197583" y="290857"/>
                </a:cubicBezTo>
                <a:cubicBezTo>
                  <a:pt x="8197583" y="282225"/>
                  <a:pt x="8196069" y="276396"/>
                  <a:pt x="8193043" y="273370"/>
                </a:cubicBezTo>
                <a:cubicBezTo>
                  <a:pt x="8190017" y="270344"/>
                  <a:pt x="8184535" y="268831"/>
                  <a:pt x="8176598" y="268831"/>
                </a:cubicBezTo>
                <a:close/>
                <a:moveTo>
                  <a:pt x="8107691" y="268831"/>
                </a:moveTo>
                <a:cubicBezTo>
                  <a:pt x="8099753" y="268831"/>
                  <a:pt x="8094247" y="270369"/>
                  <a:pt x="8091171" y="273444"/>
                </a:cubicBezTo>
                <a:cubicBezTo>
                  <a:pt x="8088095" y="276520"/>
                  <a:pt x="8086557" y="282573"/>
                  <a:pt x="8086557" y="291602"/>
                </a:cubicBezTo>
                <a:cubicBezTo>
                  <a:pt x="8086557" y="300234"/>
                  <a:pt x="8088070" y="306063"/>
                  <a:pt x="8091096" y="309089"/>
                </a:cubicBezTo>
                <a:cubicBezTo>
                  <a:pt x="8094122" y="312115"/>
                  <a:pt x="8099605" y="313628"/>
                  <a:pt x="8107541" y="313628"/>
                </a:cubicBezTo>
                <a:cubicBezTo>
                  <a:pt x="8115380" y="313628"/>
                  <a:pt x="8120862" y="312090"/>
                  <a:pt x="8123987" y="309014"/>
                </a:cubicBezTo>
                <a:cubicBezTo>
                  <a:pt x="8127113" y="305939"/>
                  <a:pt x="8128675" y="299886"/>
                  <a:pt x="8128675" y="290857"/>
                </a:cubicBezTo>
                <a:cubicBezTo>
                  <a:pt x="8128675" y="282225"/>
                  <a:pt x="8127137" y="276396"/>
                  <a:pt x="8124061" y="273370"/>
                </a:cubicBezTo>
                <a:cubicBezTo>
                  <a:pt x="8120985" y="270344"/>
                  <a:pt x="8115529" y="268831"/>
                  <a:pt x="8107691" y="268831"/>
                </a:cubicBezTo>
                <a:close/>
                <a:moveTo>
                  <a:pt x="8038783" y="268831"/>
                </a:moveTo>
                <a:cubicBezTo>
                  <a:pt x="8030845" y="268831"/>
                  <a:pt x="8025339" y="270369"/>
                  <a:pt x="8022263" y="273444"/>
                </a:cubicBezTo>
                <a:cubicBezTo>
                  <a:pt x="8019187" y="276520"/>
                  <a:pt x="8017649" y="282573"/>
                  <a:pt x="8017649" y="291602"/>
                </a:cubicBezTo>
                <a:cubicBezTo>
                  <a:pt x="8017649" y="300234"/>
                  <a:pt x="8019163" y="306063"/>
                  <a:pt x="8022189" y="309089"/>
                </a:cubicBezTo>
                <a:cubicBezTo>
                  <a:pt x="8025215" y="312115"/>
                  <a:pt x="8030647" y="313628"/>
                  <a:pt x="8038485" y="313628"/>
                </a:cubicBezTo>
                <a:cubicBezTo>
                  <a:pt x="8046423" y="313628"/>
                  <a:pt x="8051929" y="312090"/>
                  <a:pt x="8055005" y="309014"/>
                </a:cubicBezTo>
                <a:cubicBezTo>
                  <a:pt x="8058081" y="305939"/>
                  <a:pt x="8059619" y="299886"/>
                  <a:pt x="8059619" y="290857"/>
                </a:cubicBezTo>
                <a:cubicBezTo>
                  <a:pt x="8059619" y="282225"/>
                  <a:pt x="8058105" y="276396"/>
                  <a:pt x="8055079" y="273370"/>
                </a:cubicBezTo>
                <a:cubicBezTo>
                  <a:pt x="8052054" y="270344"/>
                  <a:pt x="8046621" y="268831"/>
                  <a:pt x="8038783" y="268831"/>
                </a:cubicBezTo>
                <a:close/>
                <a:moveTo>
                  <a:pt x="4946582" y="268831"/>
                </a:moveTo>
                <a:cubicBezTo>
                  <a:pt x="4942911" y="268831"/>
                  <a:pt x="4939785" y="269004"/>
                  <a:pt x="4937205" y="269352"/>
                </a:cubicBezTo>
                <a:cubicBezTo>
                  <a:pt x="4934626" y="269699"/>
                  <a:pt x="4932493" y="270418"/>
                  <a:pt x="4930806" y="271510"/>
                </a:cubicBezTo>
                <a:cubicBezTo>
                  <a:pt x="4929119" y="272601"/>
                  <a:pt x="4927879" y="274189"/>
                  <a:pt x="4927085" y="276272"/>
                </a:cubicBezTo>
                <a:cubicBezTo>
                  <a:pt x="4926291" y="278356"/>
                  <a:pt x="4925894" y="281084"/>
                  <a:pt x="4925894" y="284458"/>
                </a:cubicBezTo>
                <a:lnTo>
                  <a:pt x="4925894" y="307973"/>
                </a:lnTo>
                <a:lnTo>
                  <a:pt x="4907737" y="349049"/>
                </a:lnTo>
                <a:cubicBezTo>
                  <a:pt x="4907241" y="350141"/>
                  <a:pt x="4907018" y="351083"/>
                  <a:pt x="4907068" y="351877"/>
                </a:cubicBezTo>
                <a:cubicBezTo>
                  <a:pt x="4907117" y="352671"/>
                  <a:pt x="4907539" y="353316"/>
                  <a:pt x="4908333" y="353812"/>
                </a:cubicBezTo>
                <a:cubicBezTo>
                  <a:pt x="4909127" y="354308"/>
                  <a:pt x="4910416" y="354680"/>
                  <a:pt x="4912202" y="354928"/>
                </a:cubicBezTo>
                <a:cubicBezTo>
                  <a:pt x="4913988" y="355176"/>
                  <a:pt x="4916320" y="355300"/>
                  <a:pt x="4919197" y="355300"/>
                </a:cubicBezTo>
                <a:cubicBezTo>
                  <a:pt x="4921777" y="355300"/>
                  <a:pt x="4923910" y="355176"/>
                  <a:pt x="4925597" y="354928"/>
                </a:cubicBezTo>
                <a:cubicBezTo>
                  <a:pt x="4927284" y="354680"/>
                  <a:pt x="4928722" y="354357"/>
                  <a:pt x="4929913" y="353960"/>
                </a:cubicBezTo>
                <a:cubicBezTo>
                  <a:pt x="4931103" y="353564"/>
                  <a:pt x="4932120" y="353018"/>
                  <a:pt x="4932964" y="352323"/>
                </a:cubicBezTo>
                <a:cubicBezTo>
                  <a:pt x="4933807" y="351629"/>
                  <a:pt x="4934576" y="350786"/>
                  <a:pt x="4935271" y="349793"/>
                </a:cubicBezTo>
                <a:lnTo>
                  <a:pt x="4955214" y="321218"/>
                </a:lnTo>
                <a:cubicBezTo>
                  <a:pt x="4957297" y="318341"/>
                  <a:pt x="4959033" y="315538"/>
                  <a:pt x="4960423" y="312810"/>
                </a:cubicBezTo>
                <a:cubicBezTo>
                  <a:pt x="4961812" y="310081"/>
                  <a:pt x="4962953" y="307278"/>
                  <a:pt x="4963846" y="304401"/>
                </a:cubicBezTo>
                <a:cubicBezTo>
                  <a:pt x="4964739" y="301523"/>
                  <a:pt x="4965384" y="298472"/>
                  <a:pt x="4965780" y="295248"/>
                </a:cubicBezTo>
                <a:cubicBezTo>
                  <a:pt x="4966177" y="292023"/>
                  <a:pt x="4966376" y="288427"/>
                  <a:pt x="4966376" y="284458"/>
                </a:cubicBezTo>
                <a:cubicBezTo>
                  <a:pt x="4966376" y="281084"/>
                  <a:pt x="4966004" y="278356"/>
                  <a:pt x="4965259" y="276272"/>
                </a:cubicBezTo>
                <a:cubicBezTo>
                  <a:pt x="4964515" y="274189"/>
                  <a:pt x="4963325" y="272601"/>
                  <a:pt x="4961688" y="271510"/>
                </a:cubicBezTo>
                <a:cubicBezTo>
                  <a:pt x="4960050" y="270418"/>
                  <a:pt x="4957992" y="269699"/>
                  <a:pt x="4955511" y="269352"/>
                </a:cubicBezTo>
                <a:cubicBezTo>
                  <a:pt x="4953031" y="269004"/>
                  <a:pt x="4950054" y="268831"/>
                  <a:pt x="4946582" y="268831"/>
                </a:cubicBezTo>
                <a:close/>
                <a:moveTo>
                  <a:pt x="7203709" y="250376"/>
                </a:moveTo>
                <a:lnTo>
                  <a:pt x="7217996" y="250376"/>
                </a:lnTo>
                <a:lnTo>
                  <a:pt x="7217996" y="272998"/>
                </a:lnTo>
                <a:cubicBezTo>
                  <a:pt x="7213431" y="278157"/>
                  <a:pt x="7208943" y="282077"/>
                  <a:pt x="7204527" y="284755"/>
                </a:cubicBezTo>
                <a:cubicBezTo>
                  <a:pt x="7200111" y="287434"/>
                  <a:pt x="7195275" y="288774"/>
                  <a:pt x="7190017" y="288774"/>
                </a:cubicBezTo>
                <a:cubicBezTo>
                  <a:pt x="7183765" y="288774"/>
                  <a:pt x="7178879" y="287186"/>
                  <a:pt x="7175357" y="284011"/>
                </a:cubicBezTo>
                <a:cubicBezTo>
                  <a:pt x="7171834" y="280836"/>
                  <a:pt x="7170073" y="276471"/>
                  <a:pt x="7170073" y="270914"/>
                </a:cubicBezTo>
                <a:cubicBezTo>
                  <a:pt x="7170073" y="267640"/>
                  <a:pt x="7170693" y="264738"/>
                  <a:pt x="7171933" y="262208"/>
                </a:cubicBezTo>
                <a:cubicBezTo>
                  <a:pt x="7173173" y="259678"/>
                  <a:pt x="7175133" y="257520"/>
                  <a:pt x="7177813" y="255734"/>
                </a:cubicBezTo>
                <a:cubicBezTo>
                  <a:pt x="7180491" y="253948"/>
                  <a:pt x="7183963" y="252609"/>
                  <a:pt x="7188231" y="251716"/>
                </a:cubicBezTo>
                <a:cubicBezTo>
                  <a:pt x="7192497" y="250823"/>
                  <a:pt x="7197656" y="250376"/>
                  <a:pt x="7203709" y="250376"/>
                </a:cubicBezTo>
                <a:close/>
                <a:moveTo>
                  <a:pt x="7362508" y="197542"/>
                </a:moveTo>
                <a:cubicBezTo>
                  <a:pt x="7367568" y="197542"/>
                  <a:pt x="7371761" y="198758"/>
                  <a:pt x="7375084" y="201188"/>
                </a:cubicBezTo>
                <a:cubicBezTo>
                  <a:pt x="7378407" y="203619"/>
                  <a:pt x="7381111" y="206869"/>
                  <a:pt x="7383195" y="210937"/>
                </a:cubicBezTo>
                <a:cubicBezTo>
                  <a:pt x="7385279" y="215005"/>
                  <a:pt x="7386742" y="219668"/>
                  <a:pt x="7387585" y="224927"/>
                </a:cubicBezTo>
                <a:cubicBezTo>
                  <a:pt x="7388429" y="230185"/>
                  <a:pt x="7388851" y="235642"/>
                  <a:pt x="7388851" y="241298"/>
                </a:cubicBezTo>
                <a:cubicBezTo>
                  <a:pt x="7388851" y="246358"/>
                  <a:pt x="7388355" y="251418"/>
                  <a:pt x="7387363" y="256478"/>
                </a:cubicBezTo>
                <a:cubicBezTo>
                  <a:pt x="7386370" y="261538"/>
                  <a:pt x="7384758" y="266053"/>
                  <a:pt x="7382525" y="270021"/>
                </a:cubicBezTo>
                <a:cubicBezTo>
                  <a:pt x="7380293" y="273990"/>
                  <a:pt x="7377491" y="277215"/>
                  <a:pt x="7374117" y="279695"/>
                </a:cubicBezTo>
                <a:cubicBezTo>
                  <a:pt x="7370743" y="282176"/>
                  <a:pt x="7366626" y="283416"/>
                  <a:pt x="7361764" y="283416"/>
                </a:cubicBezTo>
                <a:cubicBezTo>
                  <a:pt x="7356505" y="283416"/>
                  <a:pt x="7351470" y="281655"/>
                  <a:pt x="7346658" y="278133"/>
                </a:cubicBezTo>
                <a:cubicBezTo>
                  <a:pt x="7341846" y="274610"/>
                  <a:pt x="7336810" y="269476"/>
                  <a:pt x="7331552" y="262729"/>
                </a:cubicBezTo>
                <a:lnTo>
                  <a:pt x="7331552" y="218676"/>
                </a:lnTo>
                <a:cubicBezTo>
                  <a:pt x="7334529" y="214707"/>
                  <a:pt x="7337356" y="211383"/>
                  <a:pt x="7340035" y="208704"/>
                </a:cubicBezTo>
                <a:cubicBezTo>
                  <a:pt x="7342714" y="206025"/>
                  <a:pt x="7345319" y="203843"/>
                  <a:pt x="7347849" y="202156"/>
                </a:cubicBezTo>
                <a:cubicBezTo>
                  <a:pt x="7350379" y="200469"/>
                  <a:pt x="7352834" y="199278"/>
                  <a:pt x="7355215" y="198584"/>
                </a:cubicBezTo>
                <a:cubicBezTo>
                  <a:pt x="7357597" y="197889"/>
                  <a:pt x="7360027" y="197542"/>
                  <a:pt x="7362508" y="197542"/>
                </a:cubicBezTo>
                <a:close/>
                <a:moveTo>
                  <a:pt x="6819583" y="197542"/>
                </a:moveTo>
                <a:cubicBezTo>
                  <a:pt x="6824643" y="197542"/>
                  <a:pt x="6828835" y="198758"/>
                  <a:pt x="6832159" y="201188"/>
                </a:cubicBezTo>
                <a:cubicBezTo>
                  <a:pt x="6835483" y="203619"/>
                  <a:pt x="6838187" y="206869"/>
                  <a:pt x="6840270" y="210937"/>
                </a:cubicBezTo>
                <a:cubicBezTo>
                  <a:pt x="6842354" y="215005"/>
                  <a:pt x="6843817" y="219668"/>
                  <a:pt x="6844661" y="224927"/>
                </a:cubicBezTo>
                <a:cubicBezTo>
                  <a:pt x="6845504" y="230185"/>
                  <a:pt x="6845925" y="235642"/>
                  <a:pt x="6845925" y="241298"/>
                </a:cubicBezTo>
                <a:cubicBezTo>
                  <a:pt x="6845925" y="246358"/>
                  <a:pt x="6845429" y="251418"/>
                  <a:pt x="6844437" y="256478"/>
                </a:cubicBezTo>
                <a:cubicBezTo>
                  <a:pt x="6843445" y="261538"/>
                  <a:pt x="6841833" y="266053"/>
                  <a:pt x="6839601" y="270021"/>
                </a:cubicBezTo>
                <a:cubicBezTo>
                  <a:pt x="6837368" y="273990"/>
                  <a:pt x="6834565" y="277215"/>
                  <a:pt x="6831191" y="279695"/>
                </a:cubicBezTo>
                <a:cubicBezTo>
                  <a:pt x="6827818" y="282176"/>
                  <a:pt x="6823701" y="283416"/>
                  <a:pt x="6818839" y="283416"/>
                </a:cubicBezTo>
                <a:cubicBezTo>
                  <a:pt x="6813581" y="283416"/>
                  <a:pt x="6808545" y="281655"/>
                  <a:pt x="6803733" y="278133"/>
                </a:cubicBezTo>
                <a:cubicBezTo>
                  <a:pt x="6798921" y="274610"/>
                  <a:pt x="6793885" y="269476"/>
                  <a:pt x="6788627" y="262729"/>
                </a:cubicBezTo>
                <a:lnTo>
                  <a:pt x="6788627" y="218676"/>
                </a:lnTo>
                <a:cubicBezTo>
                  <a:pt x="6791604" y="214707"/>
                  <a:pt x="6794431" y="211383"/>
                  <a:pt x="6797110" y="208704"/>
                </a:cubicBezTo>
                <a:cubicBezTo>
                  <a:pt x="6799789" y="206025"/>
                  <a:pt x="6802394" y="203843"/>
                  <a:pt x="6804924" y="202156"/>
                </a:cubicBezTo>
                <a:cubicBezTo>
                  <a:pt x="6807454" y="200469"/>
                  <a:pt x="6809909" y="199278"/>
                  <a:pt x="6812291" y="198584"/>
                </a:cubicBezTo>
                <a:cubicBezTo>
                  <a:pt x="6814671" y="197889"/>
                  <a:pt x="6817103" y="197542"/>
                  <a:pt x="6819583" y="197542"/>
                </a:cubicBezTo>
                <a:close/>
                <a:moveTo>
                  <a:pt x="5513617" y="197244"/>
                </a:moveTo>
                <a:cubicBezTo>
                  <a:pt x="5518974" y="197244"/>
                  <a:pt x="5524109" y="199030"/>
                  <a:pt x="5529020" y="202602"/>
                </a:cubicBezTo>
                <a:cubicBezTo>
                  <a:pt x="5533932" y="206174"/>
                  <a:pt x="5539066" y="211334"/>
                  <a:pt x="5544424" y="218080"/>
                </a:cubicBezTo>
                <a:lnTo>
                  <a:pt x="5544424" y="262134"/>
                </a:lnTo>
                <a:cubicBezTo>
                  <a:pt x="5541249" y="266102"/>
                  <a:pt x="5538322" y="269451"/>
                  <a:pt x="5535643" y="272179"/>
                </a:cubicBezTo>
                <a:cubicBezTo>
                  <a:pt x="5532964" y="274908"/>
                  <a:pt x="5530360" y="277116"/>
                  <a:pt x="5527830" y="278802"/>
                </a:cubicBezTo>
                <a:cubicBezTo>
                  <a:pt x="5525300" y="280489"/>
                  <a:pt x="5522819" y="281704"/>
                  <a:pt x="5520388" y="282449"/>
                </a:cubicBezTo>
                <a:cubicBezTo>
                  <a:pt x="5517957" y="283193"/>
                  <a:pt x="5515452" y="283565"/>
                  <a:pt x="5512873" y="283565"/>
                </a:cubicBezTo>
                <a:cubicBezTo>
                  <a:pt x="5507713" y="283565"/>
                  <a:pt x="5503447" y="282325"/>
                  <a:pt x="5500073" y="279844"/>
                </a:cubicBezTo>
                <a:cubicBezTo>
                  <a:pt x="5496700" y="277364"/>
                  <a:pt x="5493996" y="274065"/>
                  <a:pt x="5491962" y="269947"/>
                </a:cubicBezTo>
                <a:cubicBezTo>
                  <a:pt x="5489928" y="265829"/>
                  <a:pt x="5488465" y="261141"/>
                  <a:pt x="5487572" y="255883"/>
                </a:cubicBezTo>
                <a:cubicBezTo>
                  <a:pt x="5486679" y="250624"/>
                  <a:pt x="5486232" y="245217"/>
                  <a:pt x="5486232" y="239660"/>
                </a:cubicBezTo>
                <a:cubicBezTo>
                  <a:pt x="5486232" y="234402"/>
                  <a:pt x="5486753" y="229267"/>
                  <a:pt x="5487795" y="224257"/>
                </a:cubicBezTo>
                <a:cubicBezTo>
                  <a:pt x="5488837" y="219246"/>
                  <a:pt x="5490424" y="214707"/>
                  <a:pt x="5492557" y="210639"/>
                </a:cubicBezTo>
                <a:cubicBezTo>
                  <a:pt x="5494691" y="206571"/>
                  <a:pt x="5497519" y="203322"/>
                  <a:pt x="5501041" y="200891"/>
                </a:cubicBezTo>
                <a:cubicBezTo>
                  <a:pt x="5504563" y="198460"/>
                  <a:pt x="5508755" y="197244"/>
                  <a:pt x="5513617" y="197244"/>
                </a:cubicBezTo>
                <a:close/>
                <a:moveTo>
                  <a:pt x="3456217" y="197244"/>
                </a:moveTo>
                <a:cubicBezTo>
                  <a:pt x="3461575" y="197244"/>
                  <a:pt x="3466709" y="199030"/>
                  <a:pt x="3471621" y="202602"/>
                </a:cubicBezTo>
                <a:cubicBezTo>
                  <a:pt x="3476532" y="206174"/>
                  <a:pt x="3481666" y="211334"/>
                  <a:pt x="3487024" y="218080"/>
                </a:cubicBezTo>
                <a:lnTo>
                  <a:pt x="3487024" y="262134"/>
                </a:lnTo>
                <a:cubicBezTo>
                  <a:pt x="3483849" y="266102"/>
                  <a:pt x="3480922" y="269451"/>
                  <a:pt x="3478243" y="272179"/>
                </a:cubicBezTo>
                <a:cubicBezTo>
                  <a:pt x="3475565" y="274908"/>
                  <a:pt x="3472960" y="277116"/>
                  <a:pt x="3470430" y="278802"/>
                </a:cubicBezTo>
                <a:cubicBezTo>
                  <a:pt x="3467900" y="280489"/>
                  <a:pt x="3465419" y="281704"/>
                  <a:pt x="3462988" y="282449"/>
                </a:cubicBezTo>
                <a:cubicBezTo>
                  <a:pt x="3460558" y="283193"/>
                  <a:pt x="3458052" y="283565"/>
                  <a:pt x="3455473" y="283565"/>
                </a:cubicBezTo>
                <a:cubicBezTo>
                  <a:pt x="3450313" y="283565"/>
                  <a:pt x="3446047" y="282325"/>
                  <a:pt x="3442673" y="279844"/>
                </a:cubicBezTo>
                <a:cubicBezTo>
                  <a:pt x="3439300" y="277364"/>
                  <a:pt x="3436596" y="274065"/>
                  <a:pt x="3434562" y="269947"/>
                </a:cubicBezTo>
                <a:cubicBezTo>
                  <a:pt x="3432528" y="265829"/>
                  <a:pt x="3431065" y="261141"/>
                  <a:pt x="3430172" y="255883"/>
                </a:cubicBezTo>
                <a:cubicBezTo>
                  <a:pt x="3429279" y="250624"/>
                  <a:pt x="3428833" y="245217"/>
                  <a:pt x="3428833" y="239660"/>
                </a:cubicBezTo>
                <a:cubicBezTo>
                  <a:pt x="3428833" y="234402"/>
                  <a:pt x="3429353" y="229267"/>
                  <a:pt x="3430395" y="224257"/>
                </a:cubicBezTo>
                <a:cubicBezTo>
                  <a:pt x="3431437" y="219246"/>
                  <a:pt x="3433025" y="214707"/>
                  <a:pt x="3435158" y="210639"/>
                </a:cubicBezTo>
                <a:cubicBezTo>
                  <a:pt x="3437291" y="206571"/>
                  <a:pt x="3440118" y="203322"/>
                  <a:pt x="3443641" y="200891"/>
                </a:cubicBezTo>
                <a:cubicBezTo>
                  <a:pt x="3447163" y="198460"/>
                  <a:pt x="3451355" y="197244"/>
                  <a:pt x="3456217" y="197244"/>
                </a:cubicBezTo>
                <a:close/>
                <a:moveTo>
                  <a:pt x="3065692" y="197244"/>
                </a:moveTo>
                <a:cubicBezTo>
                  <a:pt x="3071050" y="197244"/>
                  <a:pt x="3076184" y="199030"/>
                  <a:pt x="3081095" y="202602"/>
                </a:cubicBezTo>
                <a:cubicBezTo>
                  <a:pt x="3086007" y="206174"/>
                  <a:pt x="3091141" y="211334"/>
                  <a:pt x="3096499" y="218080"/>
                </a:cubicBezTo>
                <a:lnTo>
                  <a:pt x="3096499" y="262134"/>
                </a:lnTo>
                <a:cubicBezTo>
                  <a:pt x="3093324" y="266102"/>
                  <a:pt x="3090397" y="269451"/>
                  <a:pt x="3087718" y="272179"/>
                </a:cubicBezTo>
                <a:cubicBezTo>
                  <a:pt x="3085040" y="274908"/>
                  <a:pt x="3082435" y="277116"/>
                  <a:pt x="3079905" y="278802"/>
                </a:cubicBezTo>
                <a:cubicBezTo>
                  <a:pt x="3077375" y="280489"/>
                  <a:pt x="3074894" y="281704"/>
                  <a:pt x="3072463" y="282449"/>
                </a:cubicBezTo>
                <a:cubicBezTo>
                  <a:pt x="3070033" y="283193"/>
                  <a:pt x="3067527" y="283565"/>
                  <a:pt x="3064948" y="283565"/>
                </a:cubicBezTo>
                <a:cubicBezTo>
                  <a:pt x="3059788" y="283565"/>
                  <a:pt x="3055522" y="282325"/>
                  <a:pt x="3052148" y="279844"/>
                </a:cubicBezTo>
                <a:cubicBezTo>
                  <a:pt x="3048775" y="277364"/>
                  <a:pt x="3046071" y="274065"/>
                  <a:pt x="3044037" y="269947"/>
                </a:cubicBezTo>
                <a:cubicBezTo>
                  <a:pt x="3042003" y="265829"/>
                  <a:pt x="3040540" y="261141"/>
                  <a:pt x="3039647" y="255883"/>
                </a:cubicBezTo>
                <a:cubicBezTo>
                  <a:pt x="3038754" y="250624"/>
                  <a:pt x="3038308" y="245217"/>
                  <a:pt x="3038308" y="239660"/>
                </a:cubicBezTo>
                <a:cubicBezTo>
                  <a:pt x="3038308" y="234402"/>
                  <a:pt x="3038828" y="229267"/>
                  <a:pt x="3039870" y="224257"/>
                </a:cubicBezTo>
                <a:cubicBezTo>
                  <a:pt x="3040912" y="219246"/>
                  <a:pt x="3042499" y="214707"/>
                  <a:pt x="3044633" y="210639"/>
                </a:cubicBezTo>
                <a:cubicBezTo>
                  <a:pt x="3046766" y="206571"/>
                  <a:pt x="3049594" y="203322"/>
                  <a:pt x="3053116" y="200891"/>
                </a:cubicBezTo>
                <a:cubicBezTo>
                  <a:pt x="3056638" y="198460"/>
                  <a:pt x="3060830" y="197244"/>
                  <a:pt x="3065692" y="197244"/>
                </a:cubicBezTo>
                <a:close/>
                <a:moveTo>
                  <a:pt x="7919423" y="195161"/>
                </a:moveTo>
                <a:cubicBezTo>
                  <a:pt x="7925673" y="195161"/>
                  <a:pt x="7930857" y="196302"/>
                  <a:pt x="7934975" y="198584"/>
                </a:cubicBezTo>
                <a:cubicBezTo>
                  <a:pt x="7939093" y="200866"/>
                  <a:pt x="7942392" y="204041"/>
                  <a:pt x="7944873" y="208109"/>
                </a:cubicBezTo>
                <a:cubicBezTo>
                  <a:pt x="7947353" y="212177"/>
                  <a:pt x="7949114" y="216964"/>
                  <a:pt x="7950156" y="222471"/>
                </a:cubicBezTo>
                <a:cubicBezTo>
                  <a:pt x="7951197" y="227977"/>
                  <a:pt x="7951719" y="234005"/>
                  <a:pt x="7951719" y="240553"/>
                </a:cubicBezTo>
                <a:cubicBezTo>
                  <a:pt x="7951719" y="247598"/>
                  <a:pt x="7951074" y="253874"/>
                  <a:pt x="7949784" y="259380"/>
                </a:cubicBezTo>
                <a:cubicBezTo>
                  <a:pt x="7948494" y="264887"/>
                  <a:pt x="7946509" y="269575"/>
                  <a:pt x="7943831" y="273444"/>
                </a:cubicBezTo>
                <a:cubicBezTo>
                  <a:pt x="7941152" y="277314"/>
                  <a:pt x="7937729" y="280266"/>
                  <a:pt x="7933561" y="282300"/>
                </a:cubicBezTo>
                <a:cubicBezTo>
                  <a:pt x="7929395" y="284334"/>
                  <a:pt x="7924483" y="285351"/>
                  <a:pt x="7918827" y="285351"/>
                </a:cubicBezTo>
                <a:cubicBezTo>
                  <a:pt x="7912676" y="285351"/>
                  <a:pt x="7907517" y="284235"/>
                  <a:pt x="7903349" y="282002"/>
                </a:cubicBezTo>
                <a:cubicBezTo>
                  <a:pt x="7899183" y="279770"/>
                  <a:pt x="7895883" y="276619"/>
                  <a:pt x="7893453" y="272552"/>
                </a:cubicBezTo>
                <a:cubicBezTo>
                  <a:pt x="7891021" y="268484"/>
                  <a:pt x="7889260" y="263696"/>
                  <a:pt x="7888169" y="258190"/>
                </a:cubicBezTo>
                <a:cubicBezTo>
                  <a:pt x="7887078" y="252683"/>
                  <a:pt x="7886532" y="246655"/>
                  <a:pt x="7886532" y="240107"/>
                </a:cubicBezTo>
                <a:cubicBezTo>
                  <a:pt x="7886532" y="233062"/>
                  <a:pt x="7887201" y="226787"/>
                  <a:pt x="7888541" y="221280"/>
                </a:cubicBezTo>
                <a:cubicBezTo>
                  <a:pt x="7889881" y="215774"/>
                  <a:pt x="7891889" y="211061"/>
                  <a:pt x="7894569" y="207142"/>
                </a:cubicBezTo>
                <a:cubicBezTo>
                  <a:pt x="7897247" y="203222"/>
                  <a:pt x="7900671" y="200246"/>
                  <a:pt x="7904837" y="198212"/>
                </a:cubicBezTo>
                <a:cubicBezTo>
                  <a:pt x="7909005" y="196178"/>
                  <a:pt x="7913867" y="195161"/>
                  <a:pt x="7919423" y="195161"/>
                </a:cubicBezTo>
                <a:close/>
                <a:moveTo>
                  <a:pt x="4661873" y="195161"/>
                </a:moveTo>
                <a:cubicBezTo>
                  <a:pt x="4668124" y="195161"/>
                  <a:pt x="4673308" y="196302"/>
                  <a:pt x="4677426" y="198584"/>
                </a:cubicBezTo>
                <a:cubicBezTo>
                  <a:pt x="4681543" y="200866"/>
                  <a:pt x="4684843" y="204041"/>
                  <a:pt x="4687323" y="208109"/>
                </a:cubicBezTo>
                <a:cubicBezTo>
                  <a:pt x="4689803" y="212177"/>
                  <a:pt x="4691565" y="216964"/>
                  <a:pt x="4692606" y="222471"/>
                </a:cubicBezTo>
                <a:cubicBezTo>
                  <a:pt x="4693648" y="227977"/>
                  <a:pt x="4694169" y="234005"/>
                  <a:pt x="4694169" y="240553"/>
                </a:cubicBezTo>
                <a:cubicBezTo>
                  <a:pt x="4694169" y="247598"/>
                  <a:pt x="4693524" y="253874"/>
                  <a:pt x="4692234" y="259380"/>
                </a:cubicBezTo>
                <a:cubicBezTo>
                  <a:pt x="4690944" y="264887"/>
                  <a:pt x="4688960" y="269575"/>
                  <a:pt x="4686281" y="273444"/>
                </a:cubicBezTo>
                <a:cubicBezTo>
                  <a:pt x="4683602" y="277314"/>
                  <a:pt x="4680179" y="280266"/>
                  <a:pt x="4676012" y="282300"/>
                </a:cubicBezTo>
                <a:cubicBezTo>
                  <a:pt x="4671845" y="284334"/>
                  <a:pt x="4666933" y="285351"/>
                  <a:pt x="4661278" y="285351"/>
                </a:cubicBezTo>
                <a:cubicBezTo>
                  <a:pt x="4655126" y="285351"/>
                  <a:pt x="4649967" y="284235"/>
                  <a:pt x="4645800" y="282002"/>
                </a:cubicBezTo>
                <a:cubicBezTo>
                  <a:pt x="4641633" y="279770"/>
                  <a:pt x="4638334" y="276619"/>
                  <a:pt x="4635903" y="272552"/>
                </a:cubicBezTo>
                <a:cubicBezTo>
                  <a:pt x="4633472" y="268484"/>
                  <a:pt x="4631711" y="263696"/>
                  <a:pt x="4630619" y="258190"/>
                </a:cubicBezTo>
                <a:cubicBezTo>
                  <a:pt x="4629528" y="252683"/>
                  <a:pt x="4628982" y="246655"/>
                  <a:pt x="4628982" y="240107"/>
                </a:cubicBezTo>
                <a:cubicBezTo>
                  <a:pt x="4628982" y="233062"/>
                  <a:pt x="4629652" y="226787"/>
                  <a:pt x="4630991" y="221280"/>
                </a:cubicBezTo>
                <a:cubicBezTo>
                  <a:pt x="4632331" y="215774"/>
                  <a:pt x="4634340" y="211061"/>
                  <a:pt x="4637019" y="207142"/>
                </a:cubicBezTo>
                <a:cubicBezTo>
                  <a:pt x="4639698" y="203222"/>
                  <a:pt x="4643121" y="200246"/>
                  <a:pt x="4647288" y="198212"/>
                </a:cubicBezTo>
                <a:cubicBezTo>
                  <a:pt x="4651455" y="196178"/>
                  <a:pt x="4656317" y="195161"/>
                  <a:pt x="4661873" y="195161"/>
                </a:cubicBezTo>
                <a:close/>
                <a:moveTo>
                  <a:pt x="7591257" y="192035"/>
                </a:moveTo>
                <a:cubicBezTo>
                  <a:pt x="7600683" y="192035"/>
                  <a:pt x="7607653" y="195037"/>
                  <a:pt x="7612167" y="201040"/>
                </a:cubicBezTo>
                <a:cubicBezTo>
                  <a:pt x="7616681" y="207042"/>
                  <a:pt x="7618790" y="215302"/>
                  <a:pt x="7618493" y="225819"/>
                </a:cubicBezTo>
                <a:lnTo>
                  <a:pt x="7562533" y="225819"/>
                </a:lnTo>
                <a:cubicBezTo>
                  <a:pt x="7562731" y="221156"/>
                  <a:pt x="7563451" y="216766"/>
                  <a:pt x="7564691" y="212648"/>
                </a:cubicBezTo>
                <a:cubicBezTo>
                  <a:pt x="7565931" y="208531"/>
                  <a:pt x="7567717" y="204959"/>
                  <a:pt x="7570049" y="201933"/>
                </a:cubicBezTo>
                <a:cubicBezTo>
                  <a:pt x="7572381" y="198906"/>
                  <a:pt x="7575307" y="196500"/>
                  <a:pt x="7578829" y="194714"/>
                </a:cubicBezTo>
                <a:cubicBezTo>
                  <a:pt x="7582352" y="192928"/>
                  <a:pt x="7586495" y="192035"/>
                  <a:pt x="7591257" y="192035"/>
                </a:cubicBezTo>
                <a:close/>
                <a:moveTo>
                  <a:pt x="6972132" y="192035"/>
                </a:moveTo>
                <a:cubicBezTo>
                  <a:pt x="6981557" y="192035"/>
                  <a:pt x="6988528" y="195037"/>
                  <a:pt x="6993042" y="201040"/>
                </a:cubicBezTo>
                <a:cubicBezTo>
                  <a:pt x="6997557" y="207042"/>
                  <a:pt x="6999665" y="215302"/>
                  <a:pt x="6999367" y="225819"/>
                </a:cubicBezTo>
                <a:lnTo>
                  <a:pt x="6943408" y="225819"/>
                </a:lnTo>
                <a:cubicBezTo>
                  <a:pt x="6943607" y="221156"/>
                  <a:pt x="6944326" y="216766"/>
                  <a:pt x="6945566" y="212648"/>
                </a:cubicBezTo>
                <a:cubicBezTo>
                  <a:pt x="6946806" y="208531"/>
                  <a:pt x="6948592" y="204959"/>
                  <a:pt x="6950924" y="201933"/>
                </a:cubicBezTo>
                <a:cubicBezTo>
                  <a:pt x="6953255" y="198906"/>
                  <a:pt x="6956183" y="196500"/>
                  <a:pt x="6959705" y="194714"/>
                </a:cubicBezTo>
                <a:cubicBezTo>
                  <a:pt x="6963227" y="192928"/>
                  <a:pt x="6967369" y="192035"/>
                  <a:pt x="6972132" y="192035"/>
                </a:cubicBezTo>
                <a:close/>
                <a:moveTo>
                  <a:pt x="5676732" y="192035"/>
                </a:moveTo>
                <a:cubicBezTo>
                  <a:pt x="5686158" y="192035"/>
                  <a:pt x="5693128" y="195037"/>
                  <a:pt x="5697643" y="201040"/>
                </a:cubicBezTo>
                <a:cubicBezTo>
                  <a:pt x="5702157" y="207042"/>
                  <a:pt x="5704265" y="215302"/>
                  <a:pt x="5703968" y="225819"/>
                </a:cubicBezTo>
                <a:lnTo>
                  <a:pt x="5648008" y="225819"/>
                </a:lnTo>
                <a:cubicBezTo>
                  <a:pt x="5648207" y="221156"/>
                  <a:pt x="5648926" y="216766"/>
                  <a:pt x="5650166" y="212648"/>
                </a:cubicBezTo>
                <a:cubicBezTo>
                  <a:pt x="5651407" y="208531"/>
                  <a:pt x="5653193" y="204959"/>
                  <a:pt x="5655524" y="201933"/>
                </a:cubicBezTo>
                <a:cubicBezTo>
                  <a:pt x="5657856" y="198906"/>
                  <a:pt x="5660783" y="196500"/>
                  <a:pt x="5664305" y="194714"/>
                </a:cubicBezTo>
                <a:cubicBezTo>
                  <a:pt x="5667827" y="192928"/>
                  <a:pt x="5671970" y="192035"/>
                  <a:pt x="5676732" y="192035"/>
                </a:cubicBezTo>
                <a:close/>
                <a:moveTo>
                  <a:pt x="4257507" y="192035"/>
                </a:moveTo>
                <a:cubicBezTo>
                  <a:pt x="4266933" y="192035"/>
                  <a:pt x="4273903" y="195037"/>
                  <a:pt x="4278418" y="201040"/>
                </a:cubicBezTo>
                <a:cubicBezTo>
                  <a:pt x="4282932" y="207042"/>
                  <a:pt x="4285040" y="215302"/>
                  <a:pt x="4284743" y="225819"/>
                </a:cubicBezTo>
                <a:lnTo>
                  <a:pt x="4228784" y="225819"/>
                </a:lnTo>
                <a:cubicBezTo>
                  <a:pt x="4228982" y="221156"/>
                  <a:pt x="4229701" y="216766"/>
                  <a:pt x="4230941" y="212648"/>
                </a:cubicBezTo>
                <a:cubicBezTo>
                  <a:pt x="4232182" y="208531"/>
                  <a:pt x="4233968" y="204959"/>
                  <a:pt x="4236299" y="201933"/>
                </a:cubicBezTo>
                <a:cubicBezTo>
                  <a:pt x="4238631" y="198906"/>
                  <a:pt x="4241558" y="196500"/>
                  <a:pt x="4245080" y="194714"/>
                </a:cubicBezTo>
                <a:cubicBezTo>
                  <a:pt x="4248602" y="192928"/>
                  <a:pt x="4252745" y="192035"/>
                  <a:pt x="4257507" y="192035"/>
                </a:cubicBezTo>
                <a:close/>
                <a:moveTo>
                  <a:pt x="3952707" y="192035"/>
                </a:moveTo>
                <a:cubicBezTo>
                  <a:pt x="3962133" y="192035"/>
                  <a:pt x="3969103" y="195037"/>
                  <a:pt x="3973618" y="201040"/>
                </a:cubicBezTo>
                <a:cubicBezTo>
                  <a:pt x="3978132" y="207042"/>
                  <a:pt x="3980241" y="215302"/>
                  <a:pt x="3979943" y="225819"/>
                </a:cubicBezTo>
                <a:lnTo>
                  <a:pt x="3923984" y="225819"/>
                </a:lnTo>
                <a:cubicBezTo>
                  <a:pt x="3924182" y="221156"/>
                  <a:pt x="3924901" y="216766"/>
                  <a:pt x="3926141" y="212648"/>
                </a:cubicBezTo>
                <a:cubicBezTo>
                  <a:pt x="3927382" y="208531"/>
                  <a:pt x="3929168" y="204959"/>
                  <a:pt x="3931499" y="201933"/>
                </a:cubicBezTo>
                <a:cubicBezTo>
                  <a:pt x="3933831" y="198906"/>
                  <a:pt x="3936758" y="196500"/>
                  <a:pt x="3940280" y="194714"/>
                </a:cubicBezTo>
                <a:cubicBezTo>
                  <a:pt x="3943802" y="192928"/>
                  <a:pt x="3947945" y="192035"/>
                  <a:pt x="3952707" y="192035"/>
                </a:cubicBezTo>
                <a:close/>
                <a:moveTo>
                  <a:pt x="3305008" y="192035"/>
                </a:moveTo>
                <a:cubicBezTo>
                  <a:pt x="3314433" y="192035"/>
                  <a:pt x="3321403" y="195037"/>
                  <a:pt x="3325918" y="201040"/>
                </a:cubicBezTo>
                <a:cubicBezTo>
                  <a:pt x="3330432" y="207042"/>
                  <a:pt x="3332541" y="215302"/>
                  <a:pt x="3332243" y="225819"/>
                </a:cubicBezTo>
                <a:lnTo>
                  <a:pt x="3276284" y="225819"/>
                </a:lnTo>
                <a:cubicBezTo>
                  <a:pt x="3276482" y="221156"/>
                  <a:pt x="3277201" y="216766"/>
                  <a:pt x="3278442" y="212648"/>
                </a:cubicBezTo>
                <a:cubicBezTo>
                  <a:pt x="3279682" y="208531"/>
                  <a:pt x="3281468" y="204959"/>
                  <a:pt x="3283799" y="201933"/>
                </a:cubicBezTo>
                <a:cubicBezTo>
                  <a:pt x="3286131" y="198906"/>
                  <a:pt x="3289058" y="196500"/>
                  <a:pt x="3292580" y="194714"/>
                </a:cubicBezTo>
                <a:cubicBezTo>
                  <a:pt x="3296103" y="192928"/>
                  <a:pt x="3300245" y="192035"/>
                  <a:pt x="3305008" y="192035"/>
                </a:cubicBezTo>
                <a:close/>
                <a:moveTo>
                  <a:pt x="2342983" y="192035"/>
                </a:moveTo>
                <a:cubicBezTo>
                  <a:pt x="2352408" y="192035"/>
                  <a:pt x="2359378" y="195037"/>
                  <a:pt x="2363893" y="201040"/>
                </a:cubicBezTo>
                <a:cubicBezTo>
                  <a:pt x="2368407" y="207042"/>
                  <a:pt x="2370516" y="215302"/>
                  <a:pt x="2370218" y="225819"/>
                </a:cubicBezTo>
                <a:lnTo>
                  <a:pt x="2314259" y="225819"/>
                </a:lnTo>
                <a:cubicBezTo>
                  <a:pt x="2314457" y="221156"/>
                  <a:pt x="2315176" y="216766"/>
                  <a:pt x="2316417" y="212648"/>
                </a:cubicBezTo>
                <a:cubicBezTo>
                  <a:pt x="2317657" y="208531"/>
                  <a:pt x="2319443" y="204959"/>
                  <a:pt x="2321775" y="201933"/>
                </a:cubicBezTo>
                <a:cubicBezTo>
                  <a:pt x="2324106" y="198906"/>
                  <a:pt x="2327033" y="196500"/>
                  <a:pt x="2330555" y="194714"/>
                </a:cubicBezTo>
                <a:cubicBezTo>
                  <a:pt x="2334078" y="192928"/>
                  <a:pt x="2338220" y="192035"/>
                  <a:pt x="2342983" y="192035"/>
                </a:cubicBezTo>
                <a:close/>
                <a:moveTo>
                  <a:pt x="6484125" y="168074"/>
                </a:moveTo>
                <a:cubicBezTo>
                  <a:pt x="6480454" y="168074"/>
                  <a:pt x="6477428" y="168223"/>
                  <a:pt x="6475046" y="168521"/>
                </a:cubicBezTo>
                <a:cubicBezTo>
                  <a:pt x="6472665" y="168818"/>
                  <a:pt x="6470755" y="169240"/>
                  <a:pt x="6469317" y="169786"/>
                </a:cubicBezTo>
                <a:cubicBezTo>
                  <a:pt x="6467878" y="170331"/>
                  <a:pt x="6466861" y="170976"/>
                  <a:pt x="6466266" y="171720"/>
                </a:cubicBezTo>
                <a:cubicBezTo>
                  <a:pt x="6465670" y="172465"/>
                  <a:pt x="6465373" y="173333"/>
                  <a:pt x="6465373" y="174325"/>
                </a:cubicBezTo>
                <a:lnTo>
                  <a:pt x="6465373" y="306782"/>
                </a:lnTo>
                <a:cubicBezTo>
                  <a:pt x="6465373" y="307774"/>
                  <a:pt x="6465670" y="308642"/>
                  <a:pt x="6466266" y="309386"/>
                </a:cubicBezTo>
                <a:cubicBezTo>
                  <a:pt x="6466861" y="310131"/>
                  <a:pt x="6467878" y="310751"/>
                  <a:pt x="6469317" y="311247"/>
                </a:cubicBezTo>
                <a:cubicBezTo>
                  <a:pt x="6470755" y="311743"/>
                  <a:pt x="6472665" y="312115"/>
                  <a:pt x="6475046" y="312363"/>
                </a:cubicBezTo>
                <a:cubicBezTo>
                  <a:pt x="6477428" y="312611"/>
                  <a:pt x="6480454" y="312735"/>
                  <a:pt x="6484125" y="312735"/>
                </a:cubicBezTo>
                <a:cubicBezTo>
                  <a:pt x="6487796" y="312735"/>
                  <a:pt x="6490822" y="312611"/>
                  <a:pt x="6493204" y="312363"/>
                </a:cubicBezTo>
                <a:cubicBezTo>
                  <a:pt x="6495585" y="312115"/>
                  <a:pt x="6497495" y="311743"/>
                  <a:pt x="6498933" y="311247"/>
                </a:cubicBezTo>
                <a:cubicBezTo>
                  <a:pt x="6500372" y="310751"/>
                  <a:pt x="6501389" y="310131"/>
                  <a:pt x="6501984" y="309386"/>
                </a:cubicBezTo>
                <a:cubicBezTo>
                  <a:pt x="6502580" y="308642"/>
                  <a:pt x="6502877" y="307774"/>
                  <a:pt x="6502877" y="306782"/>
                </a:cubicBezTo>
                <a:lnTo>
                  <a:pt x="6502877" y="174325"/>
                </a:lnTo>
                <a:cubicBezTo>
                  <a:pt x="6502877" y="173333"/>
                  <a:pt x="6502580" y="172465"/>
                  <a:pt x="6501984" y="171720"/>
                </a:cubicBezTo>
                <a:cubicBezTo>
                  <a:pt x="6501389" y="170976"/>
                  <a:pt x="6500372" y="170331"/>
                  <a:pt x="6498933" y="169786"/>
                </a:cubicBezTo>
                <a:cubicBezTo>
                  <a:pt x="6497495" y="169240"/>
                  <a:pt x="6495585" y="168818"/>
                  <a:pt x="6493204" y="168521"/>
                </a:cubicBezTo>
                <a:cubicBezTo>
                  <a:pt x="6490822" y="168223"/>
                  <a:pt x="6487796" y="168074"/>
                  <a:pt x="6484125" y="168074"/>
                </a:cubicBezTo>
                <a:close/>
                <a:moveTo>
                  <a:pt x="6241982" y="168074"/>
                </a:moveTo>
                <a:cubicBezTo>
                  <a:pt x="6238311" y="168074"/>
                  <a:pt x="6235260" y="168173"/>
                  <a:pt x="6232829" y="168372"/>
                </a:cubicBezTo>
                <a:cubicBezTo>
                  <a:pt x="6230398" y="168570"/>
                  <a:pt x="6228463" y="168893"/>
                  <a:pt x="6227024" y="169339"/>
                </a:cubicBezTo>
                <a:cubicBezTo>
                  <a:pt x="6225586" y="169786"/>
                  <a:pt x="6224593" y="170381"/>
                  <a:pt x="6224048" y="171125"/>
                </a:cubicBezTo>
                <a:cubicBezTo>
                  <a:pt x="6223502" y="171869"/>
                  <a:pt x="6223229" y="172737"/>
                  <a:pt x="6223229" y="173730"/>
                </a:cubicBezTo>
                <a:cubicBezTo>
                  <a:pt x="6223229" y="174821"/>
                  <a:pt x="6223353" y="176185"/>
                  <a:pt x="6223601" y="177822"/>
                </a:cubicBezTo>
                <a:cubicBezTo>
                  <a:pt x="6223849" y="179460"/>
                  <a:pt x="6224420" y="181717"/>
                  <a:pt x="6225313" y="184594"/>
                </a:cubicBezTo>
                <a:lnTo>
                  <a:pt x="6260436" y="304698"/>
                </a:lnTo>
                <a:cubicBezTo>
                  <a:pt x="6260833" y="306286"/>
                  <a:pt x="6261428" y="307601"/>
                  <a:pt x="6262222" y="308642"/>
                </a:cubicBezTo>
                <a:cubicBezTo>
                  <a:pt x="6263016" y="309684"/>
                  <a:pt x="6264281" y="310503"/>
                  <a:pt x="6266017" y="311098"/>
                </a:cubicBezTo>
                <a:cubicBezTo>
                  <a:pt x="6267754" y="311693"/>
                  <a:pt x="6270135" y="312115"/>
                  <a:pt x="6273161" y="312363"/>
                </a:cubicBezTo>
                <a:cubicBezTo>
                  <a:pt x="6276187" y="312611"/>
                  <a:pt x="6280181" y="312735"/>
                  <a:pt x="6285142" y="312735"/>
                </a:cubicBezTo>
                <a:cubicBezTo>
                  <a:pt x="6290003" y="312735"/>
                  <a:pt x="6293972" y="312636"/>
                  <a:pt x="6297048" y="312437"/>
                </a:cubicBezTo>
                <a:cubicBezTo>
                  <a:pt x="6300124" y="312239"/>
                  <a:pt x="6302555" y="311842"/>
                  <a:pt x="6304341" y="311247"/>
                </a:cubicBezTo>
                <a:cubicBezTo>
                  <a:pt x="6306127" y="310652"/>
                  <a:pt x="6307392" y="309833"/>
                  <a:pt x="6308136" y="308791"/>
                </a:cubicBezTo>
                <a:cubicBezTo>
                  <a:pt x="6308880" y="307749"/>
                  <a:pt x="6309450" y="306385"/>
                  <a:pt x="6309847" y="304698"/>
                </a:cubicBezTo>
                <a:lnTo>
                  <a:pt x="6330386" y="224034"/>
                </a:lnTo>
                <a:lnTo>
                  <a:pt x="6330683" y="222694"/>
                </a:lnTo>
                <a:lnTo>
                  <a:pt x="6330981" y="224034"/>
                </a:lnTo>
                <a:lnTo>
                  <a:pt x="6353305" y="304698"/>
                </a:lnTo>
                <a:cubicBezTo>
                  <a:pt x="6353702" y="306286"/>
                  <a:pt x="6354297" y="307601"/>
                  <a:pt x="6355091" y="308642"/>
                </a:cubicBezTo>
                <a:cubicBezTo>
                  <a:pt x="6355885" y="309684"/>
                  <a:pt x="6357150" y="310503"/>
                  <a:pt x="6358886" y="311098"/>
                </a:cubicBezTo>
                <a:cubicBezTo>
                  <a:pt x="6360622" y="311693"/>
                  <a:pt x="6363029" y="312115"/>
                  <a:pt x="6366104" y="312363"/>
                </a:cubicBezTo>
                <a:cubicBezTo>
                  <a:pt x="6369180" y="312611"/>
                  <a:pt x="6373149" y="312735"/>
                  <a:pt x="6378011" y="312735"/>
                </a:cubicBezTo>
                <a:cubicBezTo>
                  <a:pt x="6382872" y="312735"/>
                  <a:pt x="6386816" y="312636"/>
                  <a:pt x="6389842" y="312437"/>
                </a:cubicBezTo>
                <a:cubicBezTo>
                  <a:pt x="6392869" y="312239"/>
                  <a:pt x="6395200" y="311842"/>
                  <a:pt x="6396837" y="311247"/>
                </a:cubicBezTo>
                <a:cubicBezTo>
                  <a:pt x="6398474" y="310652"/>
                  <a:pt x="6399690" y="309833"/>
                  <a:pt x="6400484" y="308791"/>
                </a:cubicBezTo>
                <a:cubicBezTo>
                  <a:pt x="6401277" y="307749"/>
                  <a:pt x="6401922" y="306385"/>
                  <a:pt x="6402418" y="304698"/>
                </a:cubicBezTo>
                <a:lnTo>
                  <a:pt x="6437839" y="184594"/>
                </a:lnTo>
                <a:cubicBezTo>
                  <a:pt x="6438633" y="181618"/>
                  <a:pt x="6439179" y="179335"/>
                  <a:pt x="6439477" y="177748"/>
                </a:cubicBezTo>
                <a:cubicBezTo>
                  <a:pt x="6439774" y="176160"/>
                  <a:pt x="6439923" y="174821"/>
                  <a:pt x="6439923" y="173730"/>
                </a:cubicBezTo>
                <a:cubicBezTo>
                  <a:pt x="6439923" y="172737"/>
                  <a:pt x="6439675" y="171869"/>
                  <a:pt x="6439179" y="171125"/>
                </a:cubicBezTo>
                <a:cubicBezTo>
                  <a:pt x="6438683" y="170381"/>
                  <a:pt x="6437765" y="169786"/>
                  <a:pt x="6436426" y="169339"/>
                </a:cubicBezTo>
                <a:cubicBezTo>
                  <a:pt x="6435086" y="168893"/>
                  <a:pt x="6433250" y="168570"/>
                  <a:pt x="6430919" y="168372"/>
                </a:cubicBezTo>
                <a:cubicBezTo>
                  <a:pt x="6428587" y="168173"/>
                  <a:pt x="6425586" y="168074"/>
                  <a:pt x="6421915" y="168074"/>
                </a:cubicBezTo>
                <a:cubicBezTo>
                  <a:pt x="6418244" y="168074"/>
                  <a:pt x="6415218" y="168173"/>
                  <a:pt x="6412836" y="168372"/>
                </a:cubicBezTo>
                <a:cubicBezTo>
                  <a:pt x="6410455" y="168570"/>
                  <a:pt x="6408570" y="168918"/>
                  <a:pt x="6407181" y="169414"/>
                </a:cubicBezTo>
                <a:cubicBezTo>
                  <a:pt x="6405792" y="169910"/>
                  <a:pt x="6404800" y="170579"/>
                  <a:pt x="6404204" y="171423"/>
                </a:cubicBezTo>
                <a:cubicBezTo>
                  <a:pt x="6403609" y="172266"/>
                  <a:pt x="6403212" y="173283"/>
                  <a:pt x="6403014" y="174474"/>
                </a:cubicBezTo>
                <a:lnTo>
                  <a:pt x="6377713" y="271956"/>
                </a:lnTo>
                <a:lnTo>
                  <a:pt x="6377415" y="273742"/>
                </a:lnTo>
                <a:lnTo>
                  <a:pt x="6376969" y="272105"/>
                </a:lnTo>
                <a:lnTo>
                  <a:pt x="6350477" y="173878"/>
                </a:lnTo>
                <a:cubicBezTo>
                  <a:pt x="6350180" y="172886"/>
                  <a:pt x="6349758" y="172018"/>
                  <a:pt x="6349212" y="171274"/>
                </a:cubicBezTo>
                <a:cubicBezTo>
                  <a:pt x="6348667" y="170530"/>
                  <a:pt x="6347724" y="169935"/>
                  <a:pt x="6346385" y="169488"/>
                </a:cubicBezTo>
                <a:cubicBezTo>
                  <a:pt x="6345045" y="169042"/>
                  <a:pt x="6343234" y="168694"/>
                  <a:pt x="6340952" y="168446"/>
                </a:cubicBezTo>
                <a:cubicBezTo>
                  <a:pt x="6338670" y="168198"/>
                  <a:pt x="6335694" y="168074"/>
                  <a:pt x="6332023" y="168074"/>
                </a:cubicBezTo>
                <a:cubicBezTo>
                  <a:pt x="6328352" y="168074"/>
                  <a:pt x="6325350" y="168173"/>
                  <a:pt x="6323019" y="168372"/>
                </a:cubicBezTo>
                <a:cubicBezTo>
                  <a:pt x="6320687" y="168570"/>
                  <a:pt x="6318876" y="168918"/>
                  <a:pt x="6317586" y="169414"/>
                </a:cubicBezTo>
                <a:cubicBezTo>
                  <a:pt x="6316297" y="169910"/>
                  <a:pt x="6315329" y="170579"/>
                  <a:pt x="6314684" y="171423"/>
                </a:cubicBezTo>
                <a:cubicBezTo>
                  <a:pt x="6314039" y="172266"/>
                  <a:pt x="6313568" y="173283"/>
                  <a:pt x="6313270" y="174474"/>
                </a:cubicBezTo>
                <a:lnTo>
                  <a:pt x="6288565" y="271956"/>
                </a:lnTo>
                <a:lnTo>
                  <a:pt x="6288267" y="273742"/>
                </a:lnTo>
                <a:lnTo>
                  <a:pt x="6287970" y="271956"/>
                </a:lnTo>
                <a:lnTo>
                  <a:pt x="6261627" y="174474"/>
                </a:lnTo>
                <a:cubicBezTo>
                  <a:pt x="6261329" y="173283"/>
                  <a:pt x="6260908" y="172266"/>
                  <a:pt x="6260362" y="171423"/>
                </a:cubicBezTo>
                <a:cubicBezTo>
                  <a:pt x="6259816" y="170579"/>
                  <a:pt x="6258849" y="169910"/>
                  <a:pt x="6257460" y="169414"/>
                </a:cubicBezTo>
                <a:cubicBezTo>
                  <a:pt x="6256071" y="168918"/>
                  <a:pt x="6254136" y="168570"/>
                  <a:pt x="6251655" y="168372"/>
                </a:cubicBezTo>
                <a:cubicBezTo>
                  <a:pt x="6249175" y="168173"/>
                  <a:pt x="6245950" y="168074"/>
                  <a:pt x="6241982" y="168074"/>
                </a:cubicBezTo>
                <a:close/>
                <a:moveTo>
                  <a:pt x="5311657" y="168074"/>
                </a:moveTo>
                <a:cubicBezTo>
                  <a:pt x="5308085" y="168074"/>
                  <a:pt x="5305084" y="168198"/>
                  <a:pt x="5302653" y="168446"/>
                </a:cubicBezTo>
                <a:cubicBezTo>
                  <a:pt x="5300222" y="168694"/>
                  <a:pt x="5298287" y="169066"/>
                  <a:pt x="5296849" y="169562"/>
                </a:cubicBezTo>
                <a:cubicBezTo>
                  <a:pt x="5295410" y="170059"/>
                  <a:pt x="5294418" y="170679"/>
                  <a:pt x="5293872" y="171423"/>
                </a:cubicBezTo>
                <a:cubicBezTo>
                  <a:pt x="5293326" y="172167"/>
                  <a:pt x="5293053" y="173035"/>
                  <a:pt x="5293053" y="174027"/>
                </a:cubicBezTo>
                <a:lnTo>
                  <a:pt x="5293053" y="255287"/>
                </a:lnTo>
                <a:cubicBezTo>
                  <a:pt x="5293053" y="265408"/>
                  <a:pt x="5293872" y="273866"/>
                  <a:pt x="5295509" y="280663"/>
                </a:cubicBezTo>
                <a:cubicBezTo>
                  <a:pt x="5297146" y="287459"/>
                  <a:pt x="5299875" y="293437"/>
                  <a:pt x="5303695" y="298596"/>
                </a:cubicBezTo>
                <a:cubicBezTo>
                  <a:pt x="5307514" y="303756"/>
                  <a:pt x="5312525" y="307824"/>
                  <a:pt x="5318726" y="310800"/>
                </a:cubicBezTo>
                <a:cubicBezTo>
                  <a:pt x="5324927" y="313777"/>
                  <a:pt x="5332592" y="315265"/>
                  <a:pt x="5341720" y="315265"/>
                </a:cubicBezTo>
                <a:cubicBezTo>
                  <a:pt x="5349856" y="315265"/>
                  <a:pt x="5357719" y="313281"/>
                  <a:pt x="5365309" y="309312"/>
                </a:cubicBezTo>
                <a:cubicBezTo>
                  <a:pt x="5372900" y="305343"/>
                  <a:pt x="5380366" y="299390"/>
                  <a:pt x="5387708" y="291453"/>
                </a:cubicBezTo>
                <a:lnTo>
                  <a:pt x="5387708" y="306782"/>
                </a:lnTo>
                <a:cubicBezTo>
                  <a:pt x="5387708" y="307774"/>
                  <a:pt x="5387956" y="308642"/>
                  <a:pt x="5388452" y="309386"/>
                </a:cubicBezTo>
                <a:cubicBezTo>
                  <a:pt x="5388948" y="310131"/>
                  <a:pt x="5389792" y="310751"/>
                  <a:pt x="5390982" y="311247"/>
                </a:cubicBezTo>
                <a:cubicBezTo>
                  <a:pt x="5392173" y="311743"/>
                  <a:pt x="5393785" y="312115"/>
                  <a:pt x="5395819" y="312363"/>
                </a:cubicBezTo>
                <a:cubicBezTo>
                  <a:pt x="5397853" y="312611"/>
                  <a:pt x="5400507" y="312735"/>
                  <a:pt x="5403782" y="312735"/>
                </a:cubicBezTo>
                <a:cubicBezTo>
                  <a:pt x="5406857" y="312735"/>
                  <a:pt x="5409412" y="312611"/>
                  <a:pt x="5411446" y="312363"/>
                </a:cubicBezTo>
                <a:cubicBezTo>
                  <a:pt x="5413480" y="312115"/>
                  <a:pt x="5415117" y="311743"/>
                  <a:pt x="5416357" y="311247"/>
                </a:cubicBezTo>
                <a:cubicBezTo>
                  <a:pt x="5417598" y="310751"/>
                  <a:pt x="5418466" y="310131"/>
                  <a:pt x="5418962" y="309386"/>
                </a:cubicBezTo>
                <a:cubicBezTo>
                  <a:pt x="5419458" y="308642"/>
                  <a:pt x="5419706" y="307774"/>
                  <a:pt x="5419706" y="306782"/>
                </a:cubicBezTo>
                <a:lnTo>
                  <a:pt x="5419706" y="174027"/>
                </a:lnTo>
                <a:cubicBezTo>
                  <a:pt x="5419706" y="173035"/>
                  <a:pt x="5419408" y="172167"/>
                  <a:pt x="5418813" y="171423"/>
                </a:cubicBezTo>
                <a:cubicBezTo>
                  <a:pt x="5418218" y="170679"/>
                  <a:pt x="5417226" y="170059"/>
                  <a:pt x="5415837" y="169562"/>
                </a:cubicBezTo>
                <a:cubicBezTo>
                  <a:pt x="5414447" y="169066"/>
                  <a:pt x="5412562" y="168694"/>
                  <a:pt x="5410181" y="168446"/>
                </a:cubicBezTo>
                <a:cubicBezTo>
                  <a:pt x="5407800" y="168198"/>
                  <a:pt x="5404774" y="168074"/>
                  <a:pt x="5401103" y="168074"/>
                </a:cubicBezTo>
                <a:cubicBezTo>
                  <a:pt x="5397432" y="168074"/>
                  <a:pt x="5394405" y="168198"/>
                  <a:pt x="5392024" y="168446"/>
                </a:cubicBezTo>
                <a:cubicBezTo>
                  <a:pt x="5389643" y="168694"/>
                  <a:pt x="5387733" y="169066"/>
                  <a:pt x="5386294" y="169562"/>
                </a:cubicBezTo>
                <a:cubicBezTo>
                  <a:pt x="5384856" y="170059"/>
                  <a:pt x="5383863" y="170679"/>
                  <a:pt x="5383318" y="171423"/>
                </a:cubicBezTo>
                <a:cubicBezTo>
                  <a:pt x="5382772" y="172167"/>
                  <a:pt x="5382499" y="173035"/>
                  <a:pt x="5382499" y="174027"/>
                </a:cubicBezTo>
                <a:lnTo>
                  <a:pt x="5382499" y="262282"/>
                </a:lnTo>
                <a:cubicBezTo>
                  <a:pt x="5377042" y="268930"/>
                  <a:pt x="5371908" y="273990"/>
                  <a:pt x="5367095" y="277463"/>
                </a:cubicBezTo>
                <a:cubicBezTo>
                  <a:pt x="5362283" y="280935"/>
                  <a:pt x="5357496" y="282672"/>
                  <a:pt x="5352733" y="282672"/>
                </a:cubicBezTo>
                <a:cubicBezTo>
                  <a:pt x="5348963" y="282672"/>
                  <a:pt x="5345664" y="281952"/>
                  <a:pt x="5342836" y="280514"/>
                </a:cubicBezTo>
                <a:cubicBezTo>
                  <a:pt x="5340009" y="279075"/>
                  <a:pt x="5337677" y="277041"/>
                  <a:pt x="5335841" y="274412"/>
                </a:cubicBezTo>
                <a:cubicBezTo>
                  <a:pt x="5334006" y="271783"/>
                  <a:pt x="5332642" y="268632"/>
                  <a:pt x="5331749" y="264961"/>
                </a:cubicBezTo>
                <a:cubicBezTo>
                  <a:pt x="5330856" y="261290"/>
                  <a:pt x="5330409" y="255982"/>
                  <a:pt x="5330409" y="249037"/>
                </a:cubicBezTo>
                <a:lnTo>
                  <a:pt x="5330409" y="174027"/>
                </a:lnTo>
                <a:cubicBezTo>
                  <a:pt x="5330409" y="173035"/>
                  <a:pt x="5330112" y="172167"/>
                  <a:pt x="5329516" y="171423"/>
                </a:cubicBezTo>
                <a:cubicBezTo>
                  <a:pt x="5328921" y="170679"/>
                  <a:pt x="5327904" y="170059"/>
                  <a:pt x="5326465" y="169562"/>
                </a:cubicBezTo>
                <a:cubicBezTo>
                  <a:pt x="5325027" y="169066"/>
                  <a:pt x="5323117" y="168694"/>
                  <a:pt x="5320735" y="168446"/>
                </a:cubicBezTo>
                <a:cubicBezTo>
                  <a:pt x="5318354" y="168198"/>
                  <a:pt x="5315328" y="168074"/>
                  <a:pt x="5311657" y="168074"/>
                </a:cubicBezTo>
                <a:close/>
                <a:moveTo>
                  <a:pt x="3188475" y="168074"/>
                </a:moveTo>
                <a:cubicBezTo>
                  <a:pt x="3184804" y="168074"/>
                  <a:pt x="3181778" y="168223"/>
                  <a:pt x="3179397" y="168521"/>
                </a:cubicBezTo>
                <a:cubicBezTo>
                  <a:pt x="3177015" y="168818"/>
                  <a:pt x="3175105" y="169240"/>
                  <a:pt x="3173667" y="169786"/>
                </a:cubicBezTo>
                <a:cubicBezTo>
                  <a:pt x="3172228" y="170331"/>
                  <a:pt x="3171211" y="170976"/>
                  <a:pt x="3170616" y="171720"/>
                </a:cubicBezTo>
                <a:cubicBezTo>
                  <a:pt x="3170020" y="172465"/>
                  <a:pt x="3169723" y="173333"/>
                  <a:pt x="3169723" y="174325"/>
                </a:cubicBezTo>
                <a:lnTo>
                  <a:pt x="3169723" y="306782"/>
                </a:lnTo>
                <a:cubicBezTo>
                  <a:pt x="3169723" y="307774"/>
                  <a:pt x="3170020" y="308642"/>
                  <a:pt x="3170616" y="309386"/>
                </a:cubicBezTo>
                <a:cubicBezTo>
                  <a:pt x="3171211" y="310131"/>
                  <a:pt x="3172228" y="310751"/>
                  <a:pt x="3173667" y="311247"/>
                </a:cubicBezTo>
                <a:cubicBezTo>
                  <a:pt x="3175105" y="311743"/>
                  <a:pt x="3177015" y="312115"/>
                  <a:pt x="3179397" y="312363"/>
                </a:cubicBezTo>
                <a:cubicBezTo>
                  <a:pt x="3181778" y="312611"/>
                  <a:pt x="3184804" y="312735"/>
                  <a:pt x="3188475" y="312735"/>
                </a:cubicBezTo>
                <a:cubicBezTo>
                  <a:pt x="3192146" y="312735"/>
                  <a:pt x="3195172" y="312611"/>
                  <a:pt x="3197554" y="312363"/>
                </a:cubicBezTo>
                <a:cubicBezTo>
                  <a:pt x="3199935" y="312115"/>
                  <a:pt x="3201845" y="311743"/>
                  <a:pt x="3203283" y="311247"/>
                </a:cubicBezTo>
                <a:cubicBezTo>
                  <a:pt x="3204722" y="310751"/>
                  <a:pt x="3205739" y="310131"/>
                  <a:pt x="3206334" y="309386"/>
                </a:cubicBezTo>
                <a:cubicBezTo>
                  <a:pt x="3206930" y="308642"/>
                  <a:pt x="3207227" y="307774"/>
                  <a:pt x="3207227" y="306782"/>
                </a:cubicBezTo>
                <a:lnTo>
                  <a:pt x="3207227" y="174325"/>
                </a:lnTo>
                <a:cubicBezTo>
                  <a:pt x="3207227" y="173333"/>
                  <a:pt x="3206930" y="172465"/>
                  <a:pt x="3206334" y="171720"/>
                </a:cubicBezTo>
                <a:cubicBezTo>
                  <a:pt x="3205739" y="170976"/>
                  <a:pt x="3204722" y="170331"/>
                  <a:pt x="3203283" y="169786"/>
                </a:cubicBezTo>
                <a:cubicBezTo>
                  <a:pt x="3201845" y="169240"/>
                  <a:pt x="3199935" y="168818"/>
                  <a:pt x="3197554" y="168521"/>
                </a:cubicBezTo>
                <a:cubicBezTo>
                  <a:pt x="3195172" y="168223"/>
                  <a:pt x="3192146" y="168074"/>
                  <a:pt x="3188475" y="168074"/>
                </a:cubicBezTo>
                <a:close/>
                <a:moveTo>
                  <a:pt x="2863732" y="168074"/>
                </a:moveTo>
                <a:cubicBezTo>
                  <a:pt x="2860160" y="168074"/>
                  <a:pt x="2857159" y="168198"/>
                  <a:pt x="2854728" y="168446"/>
                </a:cubicBezTo>
                <a:cubicBezTo>
                  <a:pt x="2852297" y="168694"/>
                  <a:pt x="2850362" y="169066"/>
                  <a:pt x="2848924" y="169562"/>
                </a:cubicBezTo>
                <a:cubicBezTo>
                  <a:pt x="2847485" y="170059"/>
                  <a:pt x="2846493" y="170679"/>
                  <a:pt x="2845947" y="171423"/>
                </a:cubicBezTo>
                <a:cubicBezTo>
                  <a:pt x="2845401" y="172167"/>
                  <a:pt x="2845128" y="173035"/>
                  <a:pt x="2845128" y="174027"/>
                </a:cubicBezTo>
                <a:lnTo>
                  <a:pt x="2845128" y="255287"/>
                </a:lnTo>
                <a:cubicBezTo>
                  <a:pt x="2845128" y="265408"/>
                  <a:pt x="2845947" y="273866"/>
                  <a:pt x="2847584" y="280663"/>
                </a:cubicBezTo>
                <a:cubicBezTo>
                  <a:pt x="2849221" y="287459"/>
                  <a:pt x="2851950" y="293437"/>
                  <a:pt x="2855770" y="298596"/>
                </a:cubicBezTo>
                <a:cubicBezTo>
                  <a:pt x="2859590" y="303756"/>
                  <a:pt x="2864600" y="307824"/>
                  <a:pt x="2870801" y="310800"/>
                </a:cubicBezTo>
                <a:cubicBezTo>
                  <a:pt x="2877002" y="313777"/>
                  <a:pt x="2884667" y="315265"/>
                  <a:pt x="2893795" y="315265"/>
                </a:cubicBezTo>
                <a:cubicBezTo>
                  <a:pt x="2901931" y="315265"/>
                  <a:pt x="2909794" y="313281"/>
                  <a:pt x="2917385" y="309312"/>
                </a:cubicBezTo>
                <a:cubicBezTo>
                  <a:pt x="2924975" y="305343"/>
                  <a:pt x="2932441" y="299390"/>
                  <a:pt x="2939783" y="291453"/>
                </a:cubicBezTo>
                <a:lnTo>
                  <a:pt x="2939783" y="306782"/>
                </a:lnTo>
                <a:cubicBezTo>
                  <a:pt x="2939783" y="307774"/>
                  <a:pt x="2940031" y="308642"/>
                  <a:pt x="2940527" y="309386"/>
                </a:cubicBezTo>
                <a:cubicBezTo>
                  <a:pt x="2941023" y="310131"/>
                  <a:pt x="2941867" y="310751"/>
                  <a:pt x="2943057" y="311247"/>
                </a:cubicBezTo>
                <a:cubicBezTo>
                  <a:pt x="2944248" y="311743"/>
                  <a:pt x="2945860" y="312115"/>
                  <a:pt x="2947894" y="312363"/>
                </a:cubicBezTo>
                <a:cubicBezTo>
                  <a:pt x="2949928" y="312611"/>
                  <a:pt x="2952582" y="312735"/>
                  <a:pt x="2955857" y="312735"/>
                </a:cubicBezTo>
                <a:cubicBezTo>
                  <a:pt x="2958932" y="312735"/>
                  <a:pt x="2961487" y="312611"/>
                  <a:pt x="2963521" y="312363"/>
                </a:cubicBezTo>
                <a:cubicBezTo>
                  <a:pt x="2965555" y="312115"/>
                  <a:pt x="2967192" y="311743"/>
                  <a:pt x="2968433" y="311247"/>
                </a:cubicBezTo>
                <a:cubicBezTo>
                  <a:pt x="2969673" y="310751"/>
                  <a:pt x="2970541" y="310131"/>
                  <a:pt x="2971037" y="309386"/>
                </a:cubicBezTo>
                <a:cubicBezTo>
                  <a:pt x="2971533" y="308642"/>
                  <a:pt x="2971781" y="307774"/>
                  <a:pt x="2971781" y="306782"/>
                </a:cubicBezTo>
                <a:lnTo>
                  <a:pt x="2971781" y="174027"/>
                </a:lnTo>
                <a:cubicBezTo>
                  <a:pt x="2971781" y="173035"/>
                  <a:pt x="2971484" y="172167"/>
                  <a:pt x="2970888" y="171423"/>
                </a:cubicBezTo>
                <a:cubicBezTo>
                  <a:pt x="2970293" y="170679"/>
                  <a:pt x="2969301" y="170059"/>
                  <a:pt x="2967912" y="169562"/>
                </a:cubicBezTo>
                <a:cubicBezTo>
                  <a:pt x="2966523" y="169066"/>
                  <a:pt x="2964638" y="168694"/>
                  <a:pt x="2962256" y="168446"/>
                </a:cubicBezTo>
                <a:cubicBezTo>
                  <a:pt x="2959875" y="168198"/>
                  <a:pt x="2956849" y="168074"/>
                  <a:pt x="2953178" y="168074"/>
                </a:cubicBezTo>
                <a:cubicBezTo>
                  <a:pt x="2949507" y="168074"/>
                  <a:pt x="2946480" y="168198"/>
                  <a:pt x="2944099" y="168446"/>
                </a:cubicBezTo>
                <a:cubicBezTo>
                  <a:pt x="2941718" y="168694"/>
                  <a:pt x="2939808" y="169066"/>
                  <a:pt x="2938369" y="169562"/>
                </a:cubicBezTo>
                <a:cubicBezTo>
                  <a:pt x="2936931" y="170059"/>
                  <a:pt x="2935938" y="170679"/>
                  <a:pt x="2935393" y="171423"/>
                </a:cubicBezTo>
                <a:cubicBezTo>
                  <a:pt x="2934847" y="172167"/>
                  <a:pt x="2934574" y="173035"/>
                  <a:pt x="2934574" y="174027"/>
                </a:cubicBezTo>
                <a:lnTo>
                  <a:pt x="2934574" y="262282"/>
                </a:lnTo>
                <a:cubicBezTo>
                  <a:pt x="2929117" y="268930"/>
                  <a:pt x="2923983" y="273990"/>
                  <a:pt x="2919171" y="277463"/>
                </a:cubicBezTo>
                <a:cubicBezTo>
                  <a:pt x="2914358" y="280935"/>
                  <a:pt x="2909571" y="282672"/>
                  <a:pt x="2904809" y="282672"/>
                </a:cubicBezTo>
                <a:cubicBezTo>
                  <a:pt x="2901038" y="282672"/>
                  <a:pt x="2897739" y="281952"/>
                  <a:pt x="2894911" y="280514"/>
                </a:cubicBezTo>
                <a:cubicBezTo>
                  <a:pt x="2892084" y="279075"/>
                  <a:pt x="2889752" y="277041"/>
                  <a:pt x="2887917" y="274412"/>
                </a:cubicBezTo>
                <a:cubicBezTo>
                  <a:pt x="2886081" y="271783"/>
                  <a:pt x="2884717" y="268632"/>
                  <a:pt x="2883824" y="264961"/>
                </a:cubicBezTo>
                <a:cubicBezTo>
                  <a:pt x="2882931" y="261290"/>
                  <a:pt x="2882484" y="255982"/>
                  <a:pt x="2882484" y="249037"/>
                </a:cubicBezTo>
                <a:lnTo>
                  <a:pt x="2882484" y="174027"/>
                </a:lnTo>
                <a:cubicBezTo>
                  <a:pt x="2882484" y="173035"/>
                  <a:pt x="2882187" y="172167"/>
                  <a:pt x="2881591" y="171423"/>
                </a:cubicBezTo>
                <a:cubicBezTo>
                  <a:pt x="2880996" y="170679"/>
                  <a:pt x="2879979" y="170059"/>
                  <a:pt x="2878540" y="169562"/>
                </a:cubicBezTo>
                <a:cubicBezTo>
                  <a:pt x="2877102" y="169066"/>
                  <a:pt x="2875192" y="168694"/>
                  <a:pt x="2872810" y="168446"/>
                </a:cubicBezTo>
                <a:cubicBezTo>
                  <a:pt x="2870429" y="168198"/>
                  <a:pt x="2867403" y="168074"/>
                  <a:pt x="2863732" y="168074"/>
                </a:cubicBezTo>
                <a:close/>
                <a:moveTo>
                  <a:pt x="7920763" y="165544"/>
                </a:moveTo>
                <a:cubicBezTo>
                  <a:pt x="7908559" y="165544"/>
                  <a:pt x="7897917" y="167380"/>
                  <a:pt x="7888839" y="171051"/>
                </a:cubicBezTo>
                <a:cubicBezTo>
                  <a:pt x="7879760" y="174722"/>
                  <a:pt x="7872195" y="179906"/>
                  <a:pt x="7866143" y="186603"/>
                </a:cubicBezTo>
                <a:cubicBezTo>
                  <a:pt x="7860090" y="193301"/>
                  <a:pt x="7855551" y="201337"/>
                  <a:pt x="7852525" y="210713"/>
                </a:cubicBezTo>
                <a:cubicBezTo>
                  <a:pt x="7849499" y="220090"/>
                  <a:pt x="7847985" y="230433"/>
                  <a:pt x="7847985" y="241744"/>
                </a:cubicBezTo>
                <a:cubicBezTo>
                  <a:pt x="7847985" y="253452"/>
                  <a:pt x="7849375" y="263870"/>
                  <a:pt x="7852153" y="272998"/>
                </a:cubicBezTo>
                <a:cubicBezTo>
                  <a:pt x="7854931" y="282126"/>
                  <a:pt x="7859197" y="289816"/>
                  <a:pt x="7864952" y="296066"/>
                </a:cubicBezTo>
                <a:cubicBezTo>
                  <a:pt x="7870707" y="302317"/>
                  <a:pt x="7877949" y="307080"/>
                  <a:pt x="7886681" y="310354"/>
                </a:cubicBezTo>
                <a:cubicBezTo>
                  <a:pt x="7895412" y="313628"/>
                  <a:pt x="7905681" y="315265"/>
                  <a:pt x="7917488" y="315265"/>
                </a:cubicBezTo>
                <a:cubicBezTo>
                  <a:pt x="7929692" y="315265"/>
                  <a:pt x="7940358" y="313430"/>
                  <a:pt x="7949486" y="309759"/>
                </a:cubicBezTo>
                <a:cubicBezTo>
                  <a:pt x="7958614" y="306087"/>
                  <a:pt x="7966205" y="300878"/>
                  <a:pt x="7972257" y="294132"/>
                </a:cubicBezTo>
                <a:cubicBezTo>
                  <a:pt x="7978309" y="287385"/>
                  <a:pt x="7982823" y="279348"/>
                  <a:pt x="7985800" y="270021"/>
                </a:cubicBezTo>
                <a:cubicBezTo>
                  <a:pt x="7988777" y="260695"/>
                  <a:pt x="7990265" y="250376"/>
                  <a:pt x="7990265" y="239065"/>
                </a:cubicBezTo>
                <a:cubicBezTo>
                  <a:pt x="7990265" y="227258"/>
                  <a:pt x="7988876" y="216791"/>
                  <a:pt x="7986098" y="207662"/>
                </a:cubicBezTo>
                <a:cubicBezTo>
                  <a:pt x="7983319" y="198534"/>
                  <a:pt x="7979078" y="190845"/>
                  <a:pt x="7973373" y="184594"/>
                </a:cubicBezTo>
                <a:cubicBezTo>
                  <a:pt x="7967668" y="178343"/>
                  <a:pt x="7960450" y="173606"/>
                  <a:pt x="7951719" y="170381"/>
                </a:cubicBezTo>
                <a:cubicBezTo>
                  <a:pt x="7942987" y="167156"/>
                  <a:pt x="7932669" y="165544"/>
                  <a:pt x="7920763" y="165544"/>
                </a:cubicBezTo>
                <a:close/>
                <a:moveTo>
                  <a:pt x="7592150" y="165544"/>
                </a:moveTo>
                <a:cubicBezTo>
                  <a:pt x="7581633" y="165544"/>
                  <a:pt x="7572182" y="167280"/>
                  <a:pt x="7563798" y="170753"/>
                </a:cubicBezTo>
                <a:cubicBezTo>
                  <a:pt x="7555415" y="174226"/>
                  <a:pt x="7548295" y="179261"/>
                  <a:pt x="7542441" y="185859"/>
                </a:cubicBezTo>
                <a:cubicBezTo>
                  <a:pt x="7536587" y="192457"/>
                  <a:pt x="7532123" y="200494"/>
                  <a:pt x="7529047" y="209969"/>
                </a:cubicBezTo>
                <a:cubicBezTo>
                  <a:pt x="7525971" y="219445"/>
                  <a:pt x="7524433" y="230086"/>
                  <a:pt x="7524433" y="241893"/>
                </a:cubicBezTo>
                <a:cubicBezTo>
                  <a:pt x="7524433" y="254295"/>
                  <a:pt x="7525897" y="265110"/>
                  <a:pt x="7528823" y="274337"/>
                </a:cubicBezTo>
                <a:cubicBezTo>
                  <a:pt x="7531751" y="283565"/>
                  <a:pt x="7536191" y="291205"/>
                  <a:pt x="7542143" y="297257"/>
                </a:cubicBezTo>
                <a:cubicBezTo>
                  <a:pt x="7548097" y="303309"/>
                  <a:pt x="7555513" y="307824"/>
                  <a:pt x="7564393" y="310800"/>
                </a:cubicBezTo>
                <a:cubicBezTo>
                  <a:pt x="7573273" y="313777"/>
                  <a:pt x="7583617" y="315265"/>
                  <a:pt x="7595424" y="315265"/>
                </a:cubicBezTo>
                <a:cubicBezTo>
                  <a:pt x="7601973" y="315265"/>
                  <a:pt x="7608124" y="314844"/>
                  <a:pt x="7613879" y="314000"/>
                </a:cubicBezTo>
                <a:cubicBezTo>
                  <a:pt x="7619633" y="313157"/>
                  <a:pt x="7624743" y="312165"/>
                  <a:pt x="7629208" y="311024"/>
                </a:cubicBezTo>
                <a:cubicBezTo>
                  <a:pt x="7633673" y="309883"/>
                  <a:pt x="7637344" y="308717"/>
                  <a:pt x="7640221" y="307526"/>
                </a:cubicBezTo>
                <a:cubicBezTo>
                  <a:pt x="7643099" y="306335"/>
                  <a:pt x="7644860" y="305393"/>
                  <a:pt x="7645505" y="304698"/>
                </a:cubicBezTo>
                <a:cubicBezTo>
                  <a:pt x="7646149" y="304004"/>
                  <a:pt x="7646671" y="303285"/>
                  <a:pt x="7647067" y="302540"/>
                </a:cubicBezTo>
                <a:cubicBezTo>
                  <a:pt x="7647465" y="301796"/>
                  <a:pt x="7647762" y="300878"/>
                  <a:pt x="7647961" y="299787"/>
                </a:cubicBezTo>
                <a:cubicBezTo>
                  <a:pt x="7648159" y="298696"/>
                  <a:pt x="7648307" y="297381"/>
                  <a:pt x="7648407" y="295843"/>
                </a:cubicBezTo>
                <a:cubicBezTo>
                  <a:pt x="7648507" y="294305"/>
                  <a:pt x="7648555" y="292445"/>
                  <a:pt x="7648555" y="290262"/>
                </a:cubicBezTo>
                <a:cubicBezTo>
                  <a:pt x="7648555" y="287782"/>
                  <a:pt x="7648481" y="285723"/>
                  <a:pt x="7648333" y="284086"/>
                </a:cubicBezTo>
                <a:cubicBezTo>
                  <a:pt x="7648183" y="282449"/>
                  <a:pt x="7647911" y="281184"/>
                  <a:pt x="7647514" y="280291"/>
                </a:cubicBezTo>
                <a:cubicBezTo>
                  <a:pt x="7647117" y="279398"/>
                  <a:pt x="7646621" y="278777"/>
                  <a:pt x="7646025" y="278430"/>
                </a:cubicBezTo>
                <a:cubicBezTo>
                  <a:pt x="7645431" y="278083"/>
                  <a:pt x="7644686" y="277909"/>
                  <a:pt x="7643793" y="277909"/>
                </a:cubicBezTo>
                <a:cubicBezTo>
                  <a:pt x="7642305" y="277909"/>
                  <a:pt x="7640370" y="278381"/>
                  <a:pt x="7637989" y="279323"/>
                </a:cubicBezTo>
                <a:cubicBezTo>
                  <a:pt x="7635607" y="280266"/>
                  <a:pt x="7632606" y="281308"/>
                  <a:pt x="7628985" y="282449"/>
                </a:cubicBezTo>
                <a:cubicBezTo>
                  <a:pt x="7625363" y="283590"/>
                  <a:pt x="7621072" y="284631"/>
                  <a:pt x="7616111" y="285574"/>
                </a:cubicBezTo>
                <a:cubicBezTo>
                  <a:pt x="7611151" y="286517"/>
                  <a:pt x="7605395" y="286988"/>
                  <a:pt x="7598847" y="286988"/>
                </a:cubicBezTo>
                <a:cubicBezTo>
                  <a:pt x="7592398" y="286988"/>
                  <a:pt x="7586867" y="286145"/>
                  <a:pt x="7582253" y="284458"/>
                </a:cubicBezTo>
                <a:cubicBezTo>
                  <a:pt x="7577639" y="282771"/>
                  <a:pt x="7573869" y="280315"/>
                  <a:pt x="7570942" y="277091"/>
                </a:cubicBezTo>
                <a:cubicBezTo>
                  <a:pt x="7568015" y="273866"/>
                  <a:pt x="7565881" y="269947"/>
                  <a:pt x="7564542" y="265333"/>
                </a:cubicBezTo>
                <a:cubicBezTo>
                  <a:pt x="7563203" y="260720"/>
                  <a:pt x="7562533" y="255585"/>
                  <a:pt x="7562533" y="249930"/>
                </a:cubicBezTo>
                <a:lnTo>
                  <a:pt x="7643347" y="249930"/>
                </a:lnTo>
                <a:cubicBezTo>
                  <a:pt x="7646919" y="249930"/>
                  <a:pt x="7649721" y="248838"/>
                  <a:pt x="7651755" y="246655"/>
                </a:cubicBezTo>
                <a:cubicBezTo>
                  <a:pt x="7653789" y="244473"/>
                  <a:pt x="7654807" y="241099"/>
                  <a:pt x="7654807" y="236535"/>
                </a:cubicBezTo>
                <a:lnTo>
                  <a:pt x="7654807" y="230582"/>
                </a:lnTo>
                <a:cubicBezTo>
                  <a:pt x="7654807" y="221255"/>
                  <a:pt x="7653616" y="212623"/>
                  <a:pt x="7651235" y="204686"/>
                </a:cubicBezTo>
                <a:cubicBezTo>
                  <a:pt x="7648853" y="196748"/>
                  <a:pt x="7645133" y="189877"/>
                  <a:pt x="7640073" y="184073"/>
                </a:cubicBezTo>
                <a:cubicBezTo>
                  <a:pt x="7635013" y="178269"/>
                  <a:pt x="7628539" y="173730"/>
                  <a:pt x="7620651" y="170455"/>
                </a:cubicBezTo>
                <a:cubicBezTo>
                  <a:pt x="7612763" y="167181"/>
                  <a:pt x="7603263" y="165544"/>
                  <a:pt x="7592150" y="165544"/>
                </a:cubicBezTo>
                <a:close/>
                <a:moveTo>
                  <a:pt x="7196118" y="165544"/>
                </a:moveTo>
                <a:cubicBezTo>
                  <a:pt x="7190265" y="165544"/>
                  <a:pt x="7184584" y="166015"/>
                  <a:pt x="7179077" y="166958"/>
                </a:cubicBezTo>
                <a:cubicBezTo>
                  <a:pt x="7173571" y="167901"/>
                  <a:pt x="7168485" y="169116"/>
                  <a:pt x="7163823" y="170604"/>
                </a:cubicBezTo>
                <a:cubicBezTo>
                  <a:pt x="7159159" y="172093"/>
                  <a:pt x="7155091" y="173705"/>
                  <a:pt x="7151619" y="175441"/>
                </a:cubicBezTo>
                <a:cubicBezTo>
                  <a:pt x="7148146" y="177177"/>
                  <a:pt x="7145715" y="178765"/>
                  <a:pt x="7144326" y="180204"/>
                </a:cubicBezTo>
                <a:cubicBezTo>
                  <a:pt x="7142937" y="181642"/>
                  <a:pt x="7141994" y="183255"/>
                  <a:pt x="7141499" y="185041"/>
                </a:cubicBezTo>
                <a:cubicBezTo>
                  <a:pt x="7141003" y="186827"/>
                  <a:pt x="7140754" y="189257"/>
                  <a:pt x="7140754" y="192333"/>
                </a:cubicBezTo>
                <a:cubicBezTo>
                  <a:pt x="7140754" y="194615"/>
                  <a:pt x="7140903" y="196699"/>
                  <a:pt x="7141201" y="198584"/>
                </a:cubicBezTo>
                <a:cubicBezTo>
                  <a:pt x="7141499" y="200469"/>
                  <a:pt x="7141920" y="202057"/>
                  <a:pt x="7142465" y="203346"/>
                </a:cubicBezTo>
                <a:cubicBezTo>
                  <a:pt x="7143011" y="204636"/>
                  <a:pt x="7143705" y="205628"/>
                  <a:pt x="7144549" y="206323"/>
                </a:cubicBezTo>
                <a:cubicBezTo>
                  <a:pt x="7145393" y="207018"/>
                  <a:pt x="7146360" y="207365"/>
                  <a:pt x="7147451" y="207365"/>
                </a:cubicBezTo>
                <a:cubicBezTo>
                  <a:pt x="7149039" y="207365"/>
                  <a:pt x="7151097" y="206670"/>
                  <a:pt x="7153628" y="205281"/>
                </a:cubicBezTo>
                <a:cubicBezTo>
                  <a:pt x="7156158" y="203892"/>
                  <a:pt x="7159308" y="202354"/>
                  <a:pt x="7163079" y="200668"/>
                </a:cubicBezTo>
                <a:cubicBezTo>
                  <a:pt x="7166849" y="198981"/>
                  <a:pt x="7171189" y="197443"/>
                  <a:pt x="7176101" y="196054"/>
                </a:cubicBezTo>
                <a:cubicBezTo>
                  <a:pt x="7181012" y="194665"/>
                  <a:pt x="7186593" y="193970"/>
                  <a:pt x="7192844" y="193970"/>
                </a:cubicBezTo>
                <a:cubicBezTo>
                  <a:pt x="7197607" y="193970"/>
                  <a:pt x="7201600" y="194466"/>
                  <a:pt x="7204825" y="195459"/>
                </a:cubicBezTo>
                <a:cubicBezTo>
                  <a:pt x="7208049" y="196451"/>
                  <a:pt x="7210629" y="197989"/>
                  <a:pt x="7212563" y="200072"/>
                </a:cubicBezTo>
                <a:cubicBezTo>
                  <a:pt x="7214499" y="202156"/>
                  <a:pt x="7215887" y="204760"/>
                  <a:pt x="7216731" y="207886"/>
                </a:cubicBezTo>
                <a:cubicBezTo>
                  <a:pt x="7217575" y="211011"/>
                  <a:pt x="7217996" y="214657"/>
                  <a:pt x="7217996" y="218825"/>
                </a:cubicBezTo>
                <a:lnTo>
                  <a:pt x="7217996" y="226861"/>
                </a:lnTo>
                <a:lnTo>
                  <a:pt x="7205048" y="226861"/>
                </a:lnTo>
                <a:cubicBezTo>
                  <a:pt x="7193241" y="226861"/>
                  <a:pt x="7182873" y="227754"/>
                  <a:pt x="7173943" y="229540"/>
                </a:cubicBezTo>
                <a:cubicBezTo>
                  <a:pt x="7165013" y="231326"/>
                  <a:pt x="7157547" y="234079"/>
                  <a:pt x="7151544" y="237800"/>
                </a:cubicBezTo>
                <a:cubicBezTo>
                  <a:pt x="7145541" y="241521"/>
                  <a:pt x="7141027" y="246234"/>
                  <a:pt x="7138001" y="251939"/>
                </a:cubicBezTo>
                <a:cubicBezTo>
                  <a:pt x="7134975" y="257644"/>
                  <a:pt x="7133461" y="264366"/>
                  <a:pt x="7133461" y="272105"/>
                </a:cubicBezTo>
                <a:cubicBezTo>
                  <a:pt x="7133461" y="279249"/>
                  <a:pt x="7134652" y="285500"/>
                  <a:pt x="7137033" y="290857"/>
                </a:cubicBezTo>
                <a:cubicBezTo>
                  <a:pt x="7139415" y="296215"/>
                  <a:pt x="7142763" y="300705"/>
                  <a:pt x="7147079" y="304326"/>
                </a:cubicBezTo>
                <a:cubicBezTo>
                  <a:pt x="7151395" y="307948"/>
                  <a:pt x="7156505" y="310676"/>
                  <a:pt x="7162409" y="312512"/>
                </a:cubicBezTo>
                <a:cubicBezTo>
                  <a:pt x="7168313" y="314347"/>
                  <a:pt x="7174787" y="315265"/>
                  <a:pt x="7181831" y="315265"/>
                </a:cubicBezTo>
                <a:cubicBezTo>
                  <a:pt x="7190363" y="315265"/>
                  <a:pt x="7198127" y="313628"/>
                  <a:pt x="7205123" y="310354"/>
                </a:cubicBezTo>
                <a:cubicBezTo>
                  <a:pt x="7212117" y="307080"/>
                  <a:pt x="7218343" y="302516"/>
                  <a:pt x="7223800" y="296662"/>
                </a:cubicBezTo>
                <a:lnTo>
                  <a:pt x="7223800" y="307228"/>
                </a:lnTo>
                <a:cubicBezTo>
                  <a:pt x="7223800" y="308618"/>
                  <a:pt x="7224221" y="309709"/>
                  <a:pt x="7225065" y="310503"/>
                </a:cubicBezTo>
                <a:cubicBezTo>
                  <a:pt x="7225909" y="311296"/>
                  <a:pt x="7227347" y="311867"/>
                  <a:pt x="7229381" y="312214"/>
                </a:cubicBezTo>
                <a:cubicBezTo>
                  <a:pt x="7231415" y="312561"/>
                  <a:pt x="7234665" y="312735"/>
                  <a:pt x="7239129" y="312735"/>
                </a:cubicBezTo>
                <a:cubicBezTo>
                  <a:pt x="7243297" y="312735"/>
                  <a:pt x="7246447" y="312561"/>
                  <a:pt x="7248580" y="312214"/>
                </a:cubicBezTo>
                <a:cubicBezTo>
                  <a:pt x="7250713" y="311867"/>
                  <a:pt x="7252276" y="311296"/>
                  <a:pt x="7253268" y="310503"/>
                </a:cubicBezTo>
                <a:cubicBezTo>
                  <a:pt x="7254261" y="309709"/>
                  <a:pt x="7254757" y="308618"/>
                  <a:pt x="7254757" y="307228"/>
                </a:cubicBezTo>
                <a:lnTo>
                  <a:pt x="7254757" y="217932"/>
                </a:lnTo>
                <a:cubicBezTo>
                  <a:pt x="7254757" y="208803"/>
                  <a:pt x="7253665" y="200916"/>
                  <a:pt x="7251483" y="194268"/>
                </a:cubicBezTo>
                <a:cubicBezTo>
                  <a:pt x="7249299" y="187620"/>
                  <a:pt x="7245827" y="182188"/>
                  <a:pt x="7241065" y="177971"/>
                </a:cubicBezTo>
                <a:cubicBezTo>
                  <a:pt x="7236302" y="173754"/>
                  <a:pt x="7230225" y="170629"/>
                  <a:pt x="7222833" y="168595"/>
                </a:cubicBezTo>
                <a:cubicBezTo>
                  <a:pt x="7215441" y="166561"/>
                  <a:pt x="7206536" y="165544"/>
                  <a:pt x="7196118" y="165544"/>
                </a:cubicBezTo>
                <a:close/>
                <a:moveTo>
                  <a:pt x="6973025" y="165544"/>
                </a:moveTo>
                <a:cubicBezTo>
                  <a:pt x="6962507" y="165544"/>
                  <a:pt x="6953057" y="167280"/>
                  <a:pt x="6944673" y="170753"/>
                </a:cubicBezTo>
                <a:cubicBezTo>
                  <a:pt x="6936289" y="174226"/>
                  <a:pt x="6929170" y="179261"/>
                  <a:pt x="6923317" y="185859"/>
                </a:cubicBezTo>
                <a:cubicBezTo>
                  <a:pt x="6917463" y="192457"/>
                  <a:pt x="6912997" y="200494"/>
                  <a:pt x="6909921" y="209969"/>
                </a:cubicBezTo>
                <a:cubicBezTo>
                  <a:pt x="6906845" y="219445"/>
                  <a:pt x="6905308" y="230086"/>
                  <a:pt x="6905308" y="241893"/>
                </a:cubicBezTo>
                <a:cubicBezTo>
                  <a:pt x="6905308" y="254295"/>
                  <a:pt x="6906771" y="265110"/>
                  <a:pt x="6909699" y="274337"/>
                </a:cubicBezTo>
                <a:cubicBezTo>
                  <a:pt x="6912625" y="283565"/>
                  <a:pt x="6917065" y="291205"/>
                  <a:pt x="6923019" y="297257"/>
                </a:cubicBezTo>
                <a:cubicBezTo>
                  <a:pt x="6928971" y="303309"/>
                  <a:pt x="6936388" y="307824"/>
                  <a:pt x="6945269" y="310800"/>
                </a:cubicBezTo>
                <a:cubicBezTo>
                  <a:pt x="6954149" y="313777"/>
                  <a:pt x="6964492" y="315265"/>
                  <a:pt x="6976299" y="315265"/>
                </a:cubicBezTo>
                <a:cubicBezTo>
                  <a:pt x="6982847" y="315265"/>
                  <a:pt x="6988999" y="314844"/>
                  <a:pt x="6994754" y="314000"/>
                </a:cubicBezTo>
                <a:cubicBezTo>
                  <a:pt x="7000509" y="313157"/>
                  <a:pt x="7005618" y="312165"/>
                  <a:pt x="7010083" y="311024"/>
                </a:cubicBezTo>
                <a:cubicBezTo>
                  <a:pt x="7014548" y="309883"/>
                  <a:pt x="7018219" y="308717"/>
                  <a:pt x="7021097" y="307526"/>
                </a:cubicBezTo>
                <a:cubicBezTo>
                  <a:pt x="7023973" y="306335"/>
                  <a:pt x="7025735" y="305393"/>
                  <a:pt x="7026379" y="304698"/>
                </a:cubicBezTo>
                <a:cubicBezTo>
                  <a:pt x="7027025" y="304004"/>
                  <a:pt x="7027545" y="303285"/>
                  <a:pt x="7027943" y="302540"/>
                </a:cubicBezTo>
                <a:cubicBezTo>
                  <a:pt x="7028339" y="301796"/>
                  <a:pt x="7028637" y="300878"/>
                  <a:pt x="7028835" y="299787"/>
                </a:cubicBezTo>
                <a:cubicBezTo>
                  <a:pt x="7029033" y="298696"/>
                  <a:pt x="7029183" y="297381"/>
                  <a:pt x="7029282" y="295843"/>
                </a:cubicBezTo>
                <a:cubicBezTo>
                  <a:pt x="7029381" y="294305"/>
                  <a:pt x="7029431" y="292445"/>
                  <a:pt x="7029431" y="290262"/>
                </a:cubicBezTo>
                <a:cubicBezTo>
                  <a:pt x="7029431" y="287782"/>
                  <a:pt x="7029357" y="285723"/>
                  <a:pt x="7029207" y="284086"/>
                </a:cubicBezTo>
                <a:cubicBezTo>
                  <a:pt x="7029059" y="282449"/>
                  <a:pt x="7028786" y="281184"/>
                  <a:pt x="7028389" y="280291"/>
                </a:cubicBezTo>
                <a:cubicBezTo>
                  <a:pt x="7027992" y="279398"/>
                  <a:pt x="7027496" y="278777"/>
                  <a:pt x="7026901" y="278430"/>
                </a:cubicBezTo>
                <a:cubicBezTo>
                  <a:pt x="7026305" y="278083"/>
                  <a:pt x="7025561" y="277909"/>
                  <a:pt x="7024668" y="277909"/>
                </a:cubicBezTo>
                <a:cubicBezTo>
                  <a:pt x="7023180" y="277909"/>
                  <a:pt x="7021245" y="278381"/>
                  <a:pt x="7018864" y="279323"/>
                </a:cubicBezTo>
                <a:cubicBezTo>
                  <a:pt x="7016483" y="280266"/>
                  <a:pt x="7013481" y="281308"/>
                  <a:pt x="7009860" y="282449"/>
                </a:cubicBezTo>
                <a:cubicBezTo>
                  <a:pt x="7006239" y="283590"/>
                  <a:pt x="7001947" y="284631"/>
                  <a:pt x="6996986" y="285574"/>
                </a:cubicBezTo>
                <a:cubicBezTo>
                  <a:pt x="6992025" y="286517"/>
                  <a:pt x="6986271" y="286988"/>
                  <a:pt x="6979722" y="286988"/>
                </a:cubicBezTo>
                <a:cubicBezTo>
                  <a:pt x="6973273" y="286988"/>
                  <a:pt x="6967741" y="286145"/>
                  <a:pt x="6963128" y="284458"/>
                </a:cubicBezTo>
                <a:cubicBezTo>
                  <a:pt x="6958514" y="282771"/>
                  <a:pt x="6954744" y="280315"/>
                  <a:pt x="6951817" y="277091"/>
                </a:cubicBezTo>
                <a:cubicBezTo>
                  <a:pt x="6948889" y="273866"/>
                  <a:pt x="6946757" y="269947"/>
                  <a:pt x="6945417" y="265333"/>
                </a:cubicBezTo>
                <a:cubicBezTo>
                  <a:pt x="6944078" y="260720"/>
                  <a:pt x="6943408" y="255585"/>
                  <a:pt x="6943408" y="249930"/>
                </a:cubicBezTo>
                <a:lnTo>
                  <a:pt x="7024221" y="249930"/>
                </a:lnTo>
                <a:cubicBezTo>
                  <a:pt x="7027793" y="249930"/>
                  <a:pt x="7030597" y="248838"/>
                  <a:pt x="7032631" y="246655"/>
                </a:cubicBezTo>
                <a:cubicBezTo>
                  <a:pt x="7034665" y="244473"/>
                  <a:pt x="7035681" y="241099"/>
                  <a:pt x="7035681" y="236535"/>
                </a:cubicBezTo>
                <a:lnTo>
                  <a:pt x="7035681" y="230582"/>
                </a:lnTo>
                <a:cubicBezTo>
                  <a:pt x="7035681" y="221255"/>
                  <a:pt x="7034491" y="212623"/>
                  <a:pt x="7032109" y="204686"/>
                </a:cubicBezTo>
                <a:cubicBezTo>
                  <a:pt x="7029729" y="196748"/>
                  <a:pt x="7026007" y="189877"/>
                  <a:pt x="7020947" y="184073"/>
                </a:cubicBezTo>
                <a:cubicBezTo>
                  <a:pt x="7015887" y="178269"/>
                  <a:pt x="7009413" y="173730"/>
                  <a:pt x="7001525" y="170455"/>
                </a:cubicBezTo>
                <a:cubicBezTo>
                  <a:pt x="6993637" y="167181"/>
                  <a:pt x="6984137" y="165544"/>
                  <a:pt x="6973025" y="165544"/>
                </a:cubicBezTo>
                <a:close/>
                <a:moveTo>
                  <a:pt x="6083629" y="165544"/>
                </a:moveTo>
                <a:cubicBezTo>
                  <a:pt x="6075294" y="165544"/>
                  <a:pt x="6067778" y="166586"/>
                  <a:pt x="6061081" y="168669"/>
                </a:cubicBezTo>
                <a:cubicBezTo>
                  <a:pt x="6054384" y="170753"/>
                  <a:pt x="6048704" y="173680"/>
                  <a:pt x="6044040" y="177450"/>
                </a:cubicBezTo>
                <a:cubicBezTo>
                  <a:pt x="6039377" y="181221"/>
                  <a:pt x="6035805" y="185760"/>
                  <a:pt x="6033325" y="191068"/>
                </a:cubicBezTo>
                <a:cubicBezTo>
                  <a:pt x="6030844" y="196376"/>
                  <a:pt x="6029604" y="202205"/>
                  <a:pt x="6029604" y="208555"/>
                </a:cubicBezTo>
                <a:cubicBezTo>
                  <a:pt x="6029604" y="214806"/>
                  <a:pt x="6030522" y="220164"/>
                  <a:pt x="6032357" y="224629"/>
                </a:cubicBezTo>
                <a:cubicBezTo>
                  <a:pt x="6034193" y="229094"/>
                  <a:pt x="6036624" y="232914"/>
                  <a:pt x="6039650" y="236089"/>
                </a:cubicBezTo>
                <a:cubicBezTo>
                  <a:pt x="6042676" y="239264"/>
                  <a:pt x="6046099" y="241943"/>
                  <a:pt x="6049919" y="244125"/>
                </a:cubicBezTo>
                <a:cubicBezTo>
                  <a:pt x="6053739" y="246308"/>
                  <a:pt x="6057658" y="248243"/>
                  <a:pt x="6061676" y="249930"/>
                </a:cubicBezTo>
                <a:cubicBezTo>
                  <a:pt x="6065695" y="251616"/>
                  <a:pt x="6069614" y="253154"/>
                  <a:pt x="6073434" y="254543"/>
                </a:cubicBezTo>
                <a:cubicBezTo>
                  <a:pt x="6077254" y="255932"/>
                  <a:pt x="6080677" y="257421"/>
                  <a:pt x="6083703" y="259008"/>
                </a:cubicBezTo>
                <a:cubicBezTo>
                  <a:pt x="6086729" y="260596"/>
                  <a:pt x="6089160" y="262456"/>
                  <a:pt x="6090996" y="264589"/>
                </a:cubicBezTo>
                <a:cubicBezTo>
                  <a:pt x="6092831" y="266722"/>
                  <a:pt x="6093749" y="269277"/>
                  <a:pt x="6093749" y="272254"/>
                </a:cubicBezTo>
                <a:cubicBezTo>
                  <a:pt x="6093749" y="274834"/>
                  <a:pt x="6093253" y="277116"/>
                  <a:pt x="6092261" y="279100"/>
                </a:cubicBezTo>
                <a:cubicBezTo>
                  <a:pt x="6091268" y="281084"/>
                  <a:pt x="6089805" y="282721"/>
                  <a:pt x="6087870" y="284011"/>
                </a:cubicBezTo>
                <a:cubicBezTo>
                  <a:pt x="6085935" y="285301"/>
                  <a:pt x="6083653" y="286293"/>
                  <a:pt x="6081024" y="286988"/>
                </a:cubicBezTo>
                <a:cubicBezTo>
                  <a:pt x="6078395" y="287682"/>
                  <a:pt x="6075393" y="288030"/>
                  <a:pt x="6072020" y="288030"/>
                </a:cubicBezTo>
                <a:cubicBezTo>
                  <a:pt x="6066662" y="288030"/>
                  <a:pt x="6061875" y="287385"/>
                  <a:pt x="6057658" y="286095"/>
                </a:cubicBezTo>
                <a:cubicBezTo>
                  <a:pt x="6053441" y="284805"/>
                  <a:pt x="6049745" y="283416"/>
                  <a:pt x="6046570" y="281928"/>
                </a:cubicBezTo>
                <a:cubicBezTo>
                  <a:pt x="6043395" y="280439"/>
                  <a:pt x="6040741" y="279075"/>
                  <a:pt x="6038608" y="277835"/>
                </a:cubicBezTo>
                <a:cubicBezTo>
                  <a:pt x="6036475" y="276595"/>
                  <a:pt x="6034863" y="275975"/>
                  <a:pt x="6033771" y="275975"/>
                </a:cubicBezTo>
                <a:cubicBezTo>
                  <a:pt x="6032878" y="275975"/>
                  <a:pt x="6032134" y="276148"/>
                  <a:pt x="6031539" y="276495"/>
                </a:cubicBezTo>
                <a:cubicBezTo>
                  <a:pt x="6030943" y="276843"/>
                  <a:pt x="6030447" y="277537"/>
                  <a:pt x="6030050" y="278579"/>
                </a:cubicBezTo>
                <a:cubicBezTo>
                  <a:pt x="6029654" y="279621"/>
                  <a:pt x="6029356" y="281010"/>
                  <a:pt x="6029157" y="282746"/>
                </a:cubicBezTo>
                <a:cubicBezTo>
                  <a:pt x="6028959" y="284483"/>
                  <a:pt x="6028860" y="286789"/>
                  <a:pt x="6028860" y="289667"/>
                </a:cubicBezTo>
                <a:cubicBezTo>
                  <a:pt x="6028860" y="294032"/>
                  <a:pt x="6029157" y="297331"/>
                  <a:pt x="6029753" y="299564"/>
                </a:cubicBezTo>
                <a:cubicBezTo>
                  <a:pt x="6030348" y="301796"/>
                  <a:pt x="6031191" y="303433"/>
                  <a:pt x="6032283" y="304475"/>
                </a:cubicBezTo>
                <a:cubicBezTo>
                  <a:pt x="6033374" y="305517"/>
                  <a:pt x="6035111" y="306633"/>
                  <a:pt x="6037492" y="307824"/>
                </a:cubicBezTo>
                <a:cubicBezTo>
                  <a:pt x="6039873" y="309014"/>
                  <a:pt x="6042850" y="310180"/>
                  <a:pt x="6046421" y="311321"/>
                </a:cubicBezTo>
                <a:cubicBezTo>
                  <a:pt x="6049993" y="312462"/>
                  <a:pt x="6054036" y="313405"/>
                  <a:pt x="6058551" y="314149"/>
                </a:cubicBezTo>
                <a:cubicBezTo>
                  <a:pt x="6063066" y="314893"/>
                  <a:pt x="6067803" y="315265"/>
                  <a:pt x="6072764" y="315265"/>
                </a:cubicBezTo>
                <a:cubicBezTo>
                  <a:pt x="6080999" y="315265"/>
                  <a:pt x="6088639" y="314298"/>
                  <a:pt x="6095684" y="312363"/>
                </a:cubicBezTo>
                <a:cubicBezTo>
                  <a:pt x="6102728" y="310428"/>
                  <a:pt x="6108830" y="307526"/>
                  <a:pt x="6113989" y="303657"/>
                </a:cubicBezTo>
                <a:cubicBezTo>
                  <a:pt x="6119149" y="299787"/>
                  <a:pt x="6123142" y="294975"/>
                  <a:pt x="6125970" y="289220"/>
                </a:cubicBezTo>
                <a:cubicBezTo>
                  <a:pt x="6128798" y="283466"/>
                  <a:pt x="6130212" y="276818"/>
                  <a:pt x="6130212" y="269277"/>
                </a:cubicBezTo>
                <a:cubicBezTo>
                  <a:pt x="6130212" y="263225"/>
                  <a:pt x="6129269" y="257991"/>
                  <a:pt x="6127384" y="253576"/>
                </a:cubicBezTo>
                <a:cubicBezTo>
                  <a:pt x="6125499" y="249161"/>
                  <a:pt x="6123018" y="245366"/>
                  <a:pt x="6119943" y="242191"/>
                </a:cubicBezTo>
                <a:cubicBezTo>
                  <a:pt x="6116867" y="239016"/>
                  <a:pt x="6113369" y="236337"/>
                  <a:pt x="6109450" y="234154"/>
                </a:cubicBezTo>
                <a:cubicBezTo>
                  <a:pt x="6105531" y="231971"/>
                  <a:pt x="6101562" y="230061"/>
                  <a:pt x="6097544" y="228424"/>
                </a:cubicBezTo>
                <a:cubicBezTo>
                  <a:pt x="6093526" y="226787"/>
                  <a:pt x="6089557" y="225274"/>
                  <a:pt x="6085638" y="223885"/>
                </a:cubicBezTo>
                <a:cubicBezTo>
                  <a:pt x="6081718" y="222496"/>
                  <a:pt x="6078221" y="221007"/>
                  <a:pt x="6075145" y="219420"/>
                </a:cubicBezTo>
                <a:cubicBezTo>
                  <a:pt x="6072070" y="217832"/>
                  <a:pt x="6069589" y="215997"/>
                  <a:pt x="6067704" y="213913"/>
                </a:cubicBezTo>
                <a:cubicBezTo>
                  <a:pt x="6065819" y="211830"/>
                  <a:pt x="6064876" y="209250"/>
                  <a:pt x="6064876" y="206174"/>
                </a:cubicBezTo>
                <a:cubicBezTo>
                  <a:pt x="6064876" y="204190"/>
                  <a:pt x="6065273" y="202329"/>
                  <a:pt x="6066067" y="200593"/>
                </a:cubicBezTo>
                <a:cubicBezTo>
                  <a:pt x="6066861" y="198857"/>
                  <a:pt x="6068051" y="197344"/>
                  <a:pt x="6069639" y="196054"/>
                </a:cubicBezTo>
                <a:cubicBezTo>
                  <a:pt x="6071226" y="194764"/>
                  <a:pt x="6073260" y="193772"/>
                  <a:pt x="6075741" y="193077"/>
                </a:cubicBezTo>
                <a:cubicBezTo>
                  <a:pt x="6078221" y="192383"/>
                  <a:pt x="6081148" y="192035"/>
                  <a:pt x="6084521" y="192035"/>
                </a:cubicBezTo>
                <a:cubicBezTo>
                  <a:pt x="6089284" y="192035"/>
                  <a:pt x="6093526" y="192556"/>
                  <a:pt x="6097246" y="193598"/>
                </a:cubicBezTo>
                <a:cubicBezTo>
                  <a:pt x="6100967" y="194640"/>
                  <a:pt x="6104241" y="195756"/>
                  <a:pt x="6107069" y="196947"/>
                </a:cubicBezTo>
                <a:cubicBezTo>
                  <a:pt x="6109897" y="198137"/>
                  <a:pt x="6112253" y="199254"/>
                  <a:pt x="6114138" y="200295"/>
                </a:cubicBezTo>
                <a:cubicBezTo>
                  <a:pt x="6116023" y="201337"/>
                  <a:pt x="6117412" y="201858"/>
                  <a:pt x="6118305" y="201858"/>
                </a:cubicBezTo>
                <a:cubicBezTo>
                  <a:pt x="6119099" y="201858"/>
                  <a:pt x="6119794" y="201685"/>
                  <a:pt x="6120389" y="201337"/>
                </a:cubicBezTo>
                <a:cubicBezTo>
                  <a:pt x="6120984" y="200990"/>
                  <a:pt x="6121456" y="200320"/>
                  <a:pt x="6121803" y="199328"/>
                </a:cubicBezTo>
                <a:cubicBezTo>
                  <a:pt x="6122150" y="198336"/>
                  <a:pt x="6122398" y="196996"/>
                  <a:pt x="6122547" y="195310"/>
                </a:cubicBezTo>
                <a:cubicBezTo>
                  <a:pt x="6122696" y="193623"/>
                  <a:pt x="6122770" y="191440"/>
                  <a:pt x="6122770" y="188761"/>
                </a:cubicBezTo>
                <a:cubicBezTo>
                  <a:pt x="6122770" y="186479"/>
                  <a:pt x="6122696" y="184569"/>
                  <a:pt x="6122547" y="183031"/>
                </a:cubicBezTo>
                <a:cubicBezTo>
                  <a:pt x="6122398" y="181494"/>
                  <a:pt x="6122225" y="180204"/>
                  <a:pt x="6122026" y="179162"/>
                </a:cubicBezTo>
                <a:cubicBezTo>
                  <a:pt x="6121828" y="178120"/>
                  <a:pt x="6121530" y="177227"/>
                  <a:pt x="6121133" y="176483"/>
                </a:cubicBezTo>
                <a:cubicBezTo>
                  <a:pt x="6120736" y="175739"/>
                  <a:pt x="6120067" y="174995"/>
                  <a:pt x="6119124" y="174251"/>
                </a:cubicBezTo>
                <a:cubicBezTo>
                  <a:pt x="6118181" y="173506"/>
                  <a:pt x="6116619" y="172613"/>
                  <a:pt x="6114436" y="171572"/>
                </a:cubicBezTo>
                <a:cubicBezTo>
                  <a:pt x="6112253" y="170530"/>
                  <a:pt x="6109574" y="169562"/>
                  <a:pt x="6106399" y="168669"/>
                </a:cubicBezTo>
                <a:cubicBezTo>
                  <a:pt x="6103224" y="167777"/>
                  <a:pt x="6099677" y="167032"/>
                  <a:pt x="6095758" y="166437"/>
                </a:cubicBezTo>
                <a:cubicBezTo>
                  <a:pt x="6091839" y="165842"/>
                  <a:pt x="6087796" y="165544"/>
                  <a:pt x="6083629" y="165544"/>
                </a:cubicBezTo>
                <a:close/>
                <a:moveTo>
                  <a:pt x="5848182" y="165544"/>
                </a:moveTo>
                <a:cubicBezTo>
                  <a:pt x="5839947" y="165544"/>
                  <a:pt x="5832034" y="167528"/>
                  <a:pt x="5824444" y="171497"/>
                </a:cubicBezTo>
                <a:cubicBezTo>
                  <a:pt x="5816854" y="175466"/>
                  <a:pt x="5809388" y="181419"/>
                  <a:pt x="5802046" y="189357"/>
                </a:cubicBezTo>
                <a:lnTo>
                  <a:pt x="5802046" y="174027"/>
                </a:lnTo>
                <a:cubicBezTo>
                  <a:pt x="5802046" y="173035"/>
                  <a:pt x="5801798" y="172167"/>
                  <a:pt x="5801301" y="171423"/>
                </a:cubicBezTo>
                <a:cubicBezTo>
                  <a:pt x="5800805" y="170679"/>
                  <a:pt x="5799987" y="170059"/>
                  <a:pt x="5798846" y="169562"/>
                </a:cubicBezTo>
                <a:cubicBezTo>
                  <a:pt x="5797705" y="169066"/>
                  <a:pt x="5796092" y="168694"/>
                  <a:pt x="5794009" y="168446"/>
                </a:cubicBezTo>
                <a:cubicBezTo>
                  <a:pt x="5791925" y="168198"/>
                  <a:pt x="5789296" y="168074"/>
                  <a:pt x="5786121" y="168074"/>
                </a:cubicBezTo>
                <a:cubicBezTo>
                  <a:pt x="5783045" y="168074"/>
                  <a:pt x="5780490" y="168198"/>
                  <a:pt x="5778456" y="168446"/>
                </a:cubicBezTo>
                <a:cubicBezTo>
                  <a:pt x="5776422" y="168694"/>
                  <a:pt x="5774760" y="169066"/>
                  <a:pt x="5773471" y="169562"/>
                </a:cubicBezTo>
                <a:cubicBezTo>
                  <a:pt x="5772181" y="170059"/>
                  <a:pt x="5771288" y="170679"/>
                  <a:pt x="5770792" y="171423"/>
                </a:cubicBezTo>
                <a:cubicBezTo>
                  <a:pt x="5770295" y="172167"/>
                  <a:pt x="5770048" y="173035"/>
                  <a:pt x="5770048" y="174027"/>
                </a:cubicBezTo>
                <a:lnTo>
                  <a:pt x="5770048" y="306782"/>
                </a:lnTo>
                <a:cubicBezTo>
                  <a:pt x="5770048" y="307774"/>
                  <a:pt x="5770345" y="308642"/>
                  <a:pt x="5770940" y="309386"/>
                </a:cubicBezTo>
                <a:cubicBezTo>
                  <a:pt x="5771536" y="310131"/>
                  <a:pt x="5772553" y="310751"/>
                  <a:pt x="5773991" y="311247"/>
                </a:cubicBezTo>
                <a:cubicBezTo>
                  <a:pt x="5775430" y="311743"/>
                  <a:pt x="5777340" y="312115"/>
                  <a:pt x="5779721" y="312363"/>
                </a:cubicBezTo>
                <a:cubicBezTo>
                  <a:pt x="5782103" y="312611"/>
                  <a:pt x="5785129" y="312735"/>
                  <a:pt x="5788800" y="312735"/>
                </a:cubicBezTo>
                <a:cubicBezTo>
                  <a:pt x="5792471" y="312735"/>
                  <a:pt x="5795497" y="312611"/>
                  <a:pt x="5797878" y="312363"/>
                </a:cubicBezTo>
                <a:cubicBezTo>
                  <a:pt x="5800260" y="312115"/>
                  <a:pt x="5802170" y="311743"/>
                  <a:pt x="5803608" y="311247"/>
                </a:cubicBezTo>
                <a:cubicBezTo>
                  <a:pt x="5805047" y="310751"/>
                  <a:pt x="5806064" y="310131"/>
                  <a:pt x="5806659" y="309386"/>
                </a:cubicBezTo>
                <a:cubicBezTo>
                  <a:pt x="5807255" y="308642"/>
                  <a:pt x="5807552" y="307774"/>
                  <a:pt x="5807552" y="306782"/>
                </a:cubicBezTo>
                <a:lnTo>
                  <a:pt x="5807552" y="218527"/>
                </a:lnTo>
                <a:cubicBezTo>
                  <a:pt x="5812811" y="211879"/>
                  <a:pt x="5817871" y="206819"/>
                  <a:pt x="5822733" y="203346"/>
                </a:cubicBezTo>
                <a:cubicBezTo>
                  <a:pt x="5827594" y="199874"/>
                  <a:pt x="5832407" y="198137"/>
                  <a:pt x="5837169" y="198137"/>
                </a:cubicBezTo>
                <a:cubicBezTo>
                  <a:pt x="5840939" y="198137"/>
                  <a:pt x="5844238" y="198857"/>
                  <a:pt x="5847066" y="200295"/>
                </a:cubicBezTo>
                <a:cubicBezTo>
                  <a:pt x="5849894" y="201734"/>
                  <a:pt x="5852201" y="203768"/>
                  <a:pt x="5853987" y="206397"/>
                </a:cubicBezTo>
                <a:cubicBezTo>
                  <a:pt x="5855773" y="209027"/>
                  <a:pt x="5857137" y="212177"/>
                  <a:pt x="5858079" y="215848"/>
                </a:cubicBezTo>
                <a:cubicBezTo>
                  <a:pt x="5859022" y="219519"/>
                  <a:pt x="5859493" y="224579"/>
                  <a:pt x="5859493" y="231028"/>
                </a:cubicBezTo>
                <a:lnTo>
                  <a:pt x="5859493" y="306782"/>
                </a:lnTo>
                <a:cubicBezTo>
                  <a:pt x="5859493" y="307774"/>
                  <a:pt x="5859791" y="308642"/>
                  <a:pt x="5860386" y="309386"/>
                </a:cubicBezTo>
                <a:cubicBezTo>
                  <a:pt x="5860982" y="310131"/>
                  <a:pt x="5861974" y="310751"/>
                  <a:pt x="5863363" y="311247"/>
                </a:cubicBezTo>
                <a:cubicBezTo>
                  <a:pt x="5864752" y="311743"/>
                  <a:pt x="5866662" y="312115"/>
                  <a:pt x="5869093" y="312363"/>
                </a:cubicBezTo>
                <a:cubicBezTo>
                  <a:pt x="5871524" y="312611"/>
                  <a:pt x="5874575" y="312735"/>
                  <a:pt x="5878246" y="312735"/>
                </a:cubicBezTo>
                <a:cubicBezTo>
                  <a:pt x="5881817" y="312735"/>
                  <a:pt x="5884819" y="312611"/>
                  <a:pt x="5887250" y="312363"/>
                </a:cubicBezTo>
                <a:cubicBezTo>
                  <a:pt x="5889681" y="312115"/>
                  <a:pt x="5891590" y="311743"/>
                  <a:pt x="5892980" y="311247"/>
                </a:cubicBezTo>
                <a:cubicBezTo>
                  <a:pt x="5894369" y="310751"/>
                  <a:pt x="5895361" y="310131"/>
                  <a:pt x="5895956" y="309386"/>
                </a:cubicBezTo>
                <a:cubicBezTo>
                  <a:pt x="5896551" y="308642"/>
                  <a:pt x="5896849" y="307774"/>
                  <a:pt x="5896849" y="306782"/>
                </a:cubicBezTo>
                <a:lnTo>
                  <a:pt x="5896849" y="224778"/>
                </a:lnTo>
                <a:cubicBezTo>
                  <a:pt x="5896849" y="215153"/>
                  <a:pt x="5896006" y="206918"/>
                  <a:pt x="5894319" y="200072"/>
                </a:cubicBezTo>
                <a:cubicBezTo>
                  <a:pt x="5892632" y="193226"/>
                  <a:pt x="5889879" y="187248"/>
                  <a:pt x="5886059" y="182138"/>
                </a:cubicBezTo>
                <a:cubicBezTo>
                  <a:pt x="5882239" y="177029"/>
                  <a:pt x="5877228" y="172985"/>
                  <a:pt x="5871027" y="170009"/>
                </a:cubicBezTo>
                <a:cubicBezTo>
                  <a:pt x="5864826" y="167032"/>
                  <a:pt x="5857211" y="165544"/>
                  <a:pt x="5848182" y="165544"/>
                </a:cubicBezTo>
                <a:close/>
                <a:moveTo>
                  <a:pt x="5677625" y="165544"/>
                </a:moveTo>
                <a:cubicBezTo>
                  <a:pt x="5667108" y="165544"/>
                  <a:pt x="5657658" y="167280"/>
                  <a:pt x="5649274" y="170753"/>
                </a:cubicBezTo>
                <a:cubicBezTo>
                  <a:pt x="5640889" y="174226"/>
                  <a:pt x="5633771" y="179261"/>
                  <a:pt x="5627917" y="185859"/>
                </a:cubicBezTo>
                <a:cubicBezTo>
                  <a:pt x="5622063" y="192457"/>
                  <a:pt x="5617598" y="200494"/>
                  <a:pt x="5614522" y="209969"/>
                </a:cubicBezTo>
                <a:cubicBezTo>
                  <a:pt x="5611446" y="219445"/>
                  <a:pt x="5609908" y="230086"/>
                  <a:pt x="5609908" y="241893"/>
                </a:cubicBezTo>
                <a:cubicBezTo>
                  <a:pt x="5609908" y="254295"/>
                  <a:pt x="5611372" y="265110"/>
                  <a:pt x="5614299" y="274337"/>
                </a:cubicBezTo>
                <a:cubicBezTo>
                  <a:pt x="5617226" y="283565"/>
                  <a:pt x="5621666" y="291205"/>
                  <a:pt x="5627619" y="297257"/>
                </a:cubicBezTo>
                <a:cubicBezTo>
                  <a:pt x="5633572" y="303309"/>
                  <a:pt x="5640989" y="307824"/>
                  <a:pt x="5649869" y="310800"/>
                </a:cubicBezTo>
                <a:cubicBezTo>
                  <a:pt x="5658749" y="313777"/>
                  <a:pt x="5669092" y="315265"/>
                  <a:pt x="5680899" y="315265"/>
                </a:cubicBezTo>
                <a:cubicBezTo>
                  <a:pt x="5687448" y="315265"/>
                  <a:pt x="5693600" y="314844"/>
                  <a:pt x="5699354" y="314000"/>
                </a:cubicBezTo>
                <a:cubicBezTo>
                  <a:pt x="5705109" y="313157"/>
                  <a:pt x="5710219" y="312165"/>
                  <a:pt x="5714683" y="311024"/>
                </a:cubicBezTo>
                <a:cubicBezTo>
                  <a:pt x="5719148" y="309883"/>
                  <a:pt x="5722819" y="308717"/>
                  <a:pt x="5725697" y="307526"/>
                </a:cubicBezTo>
                <a:cubicBezTo>
                  <a:pt x="5728574" y="306335"/>
                  <a:pt x="5730335" y="305393"/>
                  <a:pt x="5730980" y="304698"/>
                </a:cubicBezTo>
                <a:cubicBezTo>
                  <a:pt x="5731625" y="304004"/>
                  <a:pt x="5732146" y="303285"/>
                  <a:pt x="5732543" y="302540"/>
                </a:cubicBezTo>
                <a:cubicBezTo>
                  <a:pt x="5732940" y="301796"/>
                  <a:pt x="5733237" y="300878"/>
                  <a:pt x="5733436" y="299787"/>
                </a:cubicBezTo>
                <a:cubicBezTo>
                  <a:pt x="5733634" y="298696"/>
                  <a:pt x="5733783" y="297381"/>
                  <a:pt x="5733882" y="295843"/>
                </a:cubicBezTo>
                <a:cubicBezTo>
                  <a:pt x="5733981" y="294305"/>
                  <a:pt x="5734031" y="292445"/>
                  <a:pt x="5734031" y="290262"/>
                </a:cubicBezTo>
                <a:cubicBezTo>
                  <a:pt x="5734031" y="287782"/>
                  <a:pt x="5733957" y="285723"/>
                  <a:pt x="5733808" y="284086"/>
                </a:cubicBezTo>
                <a:cubicBezTo>
                  <a:pt x="5733659" y="282449"/>
                  <a:pt x="5733386" y="281184"/>
                  <a:pt x="5732989" y="280291"/>
                </a:cubicBezTo>
                <a:cubicBezTo>
                  <a:pt x="5732593" y="279398"/>
                  <a:pt x="5732096" y="278777"/>
                  <a:pt x="5731501" y="278430"/>
                </a:cubicBezTo>
                <a:cubicBezTo>
                  <a:pt x="5730906" y="278083"/>
                  <a:pt x="5730162" y="277909"/>
                  <a:pt x="5729269" y="277909"/>
                </a:cubicBezTo>
                <a:cubicBezTo>
                  <a:pt x="5727780" y="277909"/>
                  <a:pt x="5725846" y="278381"/>
                  <a:pt x="5723464" y="279323"/>
                </a:cubicBezTo>
                <a:cubicBezTo>
                  <a:pt x="5721083" y="280266"/>
                  <a:pt x="5718082" y="281308"/>
                  <a:pt x="5714460" y="282449"/>
                </a:cubicBezTo>
                <a:cubicBezTo>
                  <a:pt x="5710839" y="283590"/>
                  <a:pt x="5706548" y="284631"/>
                  <a:pt x="5701587" y="285574"/>
                </a:cubicBezTo>
                <a:cubicBezTo>
                  <a:pt x="5696626" y="286517"/>
                  <a:pt x="5690871" y="286988"/>
                  <a:pt x="5684323" y="286988"/>
                </a:cubicBezTo>
                <a:cubicBezTo>
                  <a:pt x="5677873" y="286988"/>
                  <a:pt x="5672342" y="286145"/>
                  <a:pt x="5667728" y="284458"/>
                </a:cubicBezTo>
                <a:cubicBezTo>
                  <a:pt x="5663115" y="282771"/>
                  <a:pt x="5659344" y="280315"/>
                  <a:pt x="5656417" y="277091"/>
                </a:cubicBezTo>
                <a:cubicBezTo>
                  <a:pt x="5653490" y="273866"/>
                  <a:pt x="5651357" y="269947"/>
                  <a:pt x="5650018" y="265333"/>
                </a:cubicBezTo>
                <a:cubicBezTo>
                  <a:pt x="5648678" y="260720"/>
                  <a:pt x="5648008" y="255585"/>
                  <a:pt x="5648008" y="249930"/>
                </a:cubicBezTo>
                <a:lnTo>
                  <a:pt x="5728822" y="249930"/>
                </a:lnTo>
                <a:cubicBezTo>
                  <a:pt x="5732394" y="249930"/>
                  <a:pt x="5735197" y="248838"/>
                  <a:pt x="5737231" y="246655"/>
                </a:cubicBezTo>
                <a:cubicBezTo>
                  <a:pt x="5739265" y="244473"/>
                  <a:pt x="5740282" y="241099"/>
                  <a:pt x="5740282" y="236535"/>
                </a:cubicBezTo>
                <a:lnTo>
                  <a:pt x="5740282" y="230582"/>
                </a:lnTo>
                <a:cubicBezTo>
                  <a:pt x="5740282" y="221255"/>
                  <a:pt x="5739091" y="212623"/>
                  <a:pt x="5736710" y="204686"/>
                </a:cubicBezTo>
                <a:cubicBezTo>
                  <a:pt x="5734329" y="196748"/>
                  <a:pt x="5730608" y="189877"/>
                  <a:pt x="5725548" y="184073"/>
                </a:cubicBezTo>
                <a:cubicBezTo>
                  <a:pt x="5720488" y="178269"/>
                  <a:pt x="5714014" y="173730"/>
                  <a:pt x="5706126" y="170455"/>
                </a:cubicBezTo>
                <a:cubicBezTo>
                  <a:pt x="5698238" y="167181"/>
                  <a:pt x="5688738" y="165544"/>
                  <a:pt x="5677625" y="165544"/>
                </a:cubicBezTo>
                <a:close/>
                <a:moveTo>
                  <a:pt x="5112078" y="165544"/>
                </a:moveTo>
                <a:cubicBezTo>
                  <a:pt x="5103744" y="165544"/>
                  <a:pt x="5096228" y="166586"/>
                  <a:pt x="5089531" y="168669"/>
                </a:cubicBezTo>
                <a:cubicBezTo>
                  <a:pt x="5082834" y="170753"/>
                  <a:pt x="5077153" y="173680"/>
                  <a:pt x="5072490" y="177450"/>
                </a:cubicBezTo>
                <a:cubicBezTo>
                  <a:pt x="5067827" y="181221"/>
                  <a:pt x="5064255" y="185760"/>
                  <a:pt x="5061774" y="191068"/>
                </a:cubicBezTo>
                <a:cubicBezTo>
                  <a:pt x="5059294" y="196376"/>
                  <a:pt x="5058054" y="202205"/>
                  <a:pt x="5058054" y="208555"/>
                </a:cubicBezTo>
                <a:cubicBezTo>
                  <a:pt x="5058054" y="214806"/>
                  <a:pt x="5058971" y="220164"/>
                  <a:pt x="5060807" y="224629"/>
                </a:cubicBezTo>
                <a:cubicBezTo>
                  <a:pt x="5062643" y="229094"/>
                  <a:pt x="5065073" y="232914"/>
                  <a:pt x="5068100" y="236089"/>
                </a:cubicBezTo>
                <a:cubicBezTo>
                  <a:pt x="5071126" y="239264"/>
                  <a:pt x="5074549" y="241943"/>
                  <a:pt x="5078369" y="244125"/>
                </a:cubicBezTo>
                <a:cubicBezTo>
                  <a:pt x="5082189" y="246308"/>
                  <a:pt x="5086108" y="248243"/>
                  <a:pt x="5090126" y="249930"/>
                </a:cubicBezTo>
                <a:cubicBezTo>
                  <a:pt x="5094145" y="251616"/>
                  <a:pt x="5098064" y="253154"/>
                  <a:pt x="5101884" y="254543"/>
                </a:cubicBezTo>
                <a:cubicBezTo>
                  <a:pt x="5105703" y="255932"/>
                  <a:pt x="5109127" y="257421"/>
                  <a:pt x="5112153" y="259008"/>
                </a:cubicBezTo>
                <a:cubicBezTo>
                  <a:pt x="5115179" y="260596"/>
                  <a:pt x="5117610" y="262456"/>
                  <a:pt x="5119445" y="264589"/>
                </a:cubicBezTo>
                <a:cubicBezTo>
                  <a:pt x="5121281" y="266722"/>
                  <a:pt x="5122199" y="269277"/>
                  <a:pt x="5122199" y="272254"/>
                </a:cubicBezTo>
                <a:cubicBezTo>
                  <a:pt x="5122199" y="274834"/>
                  <a:pt x="5121703" y="277116"/>
                  <a:pt x="5120710" y="279100"/>
                </a:cubicBezTo>
                <a:cubicBezTo>
                  <a:pt x="5119718" y="281084"/>
                  <a:pt x="5118255" y="282721"/>
                  <a:pt x="5116320" y="284011"/>
                </a:cubicBezTo>
                <a:cubicBezTo>
                  <a:pt x="5114385" y="285301"/>
                  <a:pt x="5112103" y="286293"/>
                  <a:pt x="5109474" y="286988"/>
                </a:cubicBezTo>
                <a:cubicBezTo>
                  <a:pt x="5106845" y="287682"/>
                  <a:pt x="5103843" y="288030"/>
                  <a:pt x="5100470" y="288030"/>
                </a:cubicBezTo>
                <a:cubicBezTo>
                  <a:pt x="5095112" y="288030"/>
                  <a:pt x="5090325" y="287385"/>
                  <a:pt x="5086108" y="286095"/>
                </a:cubicBezTo>
                <a:cubicBezTo>
                  <a:pt x="5081891" y="284805"/>
                  <a:pt x="5078195" y="283416"/>
                  <a:pt x="5075020" y="281928"/>
                </a:cubicBezTo>
                <a:cubicBezTo>
                  <a:pt x="5071845" y="280439"/>
                  <a:pt x="5069191" y="279075"/>
                  <a:pt x="5067058" y="277835"/>
                </a:cubicBezTo>
                <a:cubicBezTo>
                  <a:pt x="5064925" y="276595"/>
                  <a:pt x="5063312" y="275975"/>
                  <a:pt x="5062221" y="275975"/>
                </a:cubicBezTo>
                <a:cubicBezTo>
                  <a:pt x="5061328" y="275975"/>
                  <a:pt x="5060584" y="276148"/>
                  <a:pt x="5059989" y="276495"/>
                </a:cubicBezTo>
                <a:cubicBezTo>
                  <a:pt x="5059393" y="276843"/>
                  <a:pt x="5058897" y="277537"/>
                  <a:pt x="5058500" y="278579"/>
                </a:cubicBezTo>
                <a:cubicBezTo>
                  <a:pt x="5058103" y="279621"/>
                  <a:pt x="5057806" y="281010"/>
                  <a:pt x="5057607" y="282746"/>
                </a:cubicBezTo>
                <a:cubicBezTo>
                  <a:pt x="5057409" y="284483"/>
                  <a:pt x="5057310" y="286789"/>
                  <a:pt x="5057310" y="289667"/>
                </a:cubicBezTo>
                <a:cubicBezTo>
                  <a:pt x="5057310" y="294032"/>
                  <a:pt x="5057607" y="297331"/>
                  <a:pt x="5058203" y="299564"/>
                </a:cubicBezTo>
                <a:cubicBezTo>
                  <a:pt x="5058798" y="301796"/>
                  <a:pt x="5059641" y="303433"/>
                  <a:pt x="5060733" y="304475"/>
                </a:cubicBezTo>
                <a:cubicBezTo>
                  <a:pt x="5061824" y="305517"/>
                  <a:pt x="5063560" y="306633"/>
                  <a:pt x="5065942" y="307824"/>
                </a:cubicBezTo>
                <a:cubicBezTo>
                  <a:pt x="5068323" y="309014"/>
                  <a:pt x="5071299" y="310180"/>
                  <a:pt x="5074871" y="311321"/>
                </a:cubicBezTo>
                <a:cubicBezTo>
                  <a:pt x="5078443" y="312462"/>
                  <a:pt x="5082486" y="313405"/>
                  <a:pt x="5087001" y="314149"/>
                </a:cubicBezTo>
                <a:cubicBezTo>
                  <a:pt x="5091515" y="314893"/>
                  <a:pt x="5096253" y="315265"/>
                  <a:pt x="5101214" y="315265"/>
                </a:cubicBezTo>
                <a:cubicBezTo>
                  <a:pt x="5109449" y="315265"/>
                  <a:pt x="5117089" y="314298"/>
                  <a:pt x="5124133" y="312363"/>
                </a:cubicBezTo>
                <a:cubicBezTo>
                  <a:pt x="5131178" y="310428"/>
                  <a:pt x="5137280" y="307526"/>
                  <a:pt x="5142439" y="303657"/>
                </a:cubicBezTo>
                <a:cubicBezTo>
                  <a:pt x="5147599" y="299787"/>
                  <a:pt x="5151592" y="294975"/>
                  <a:pt x="5154420" y="289220"/>
                </a:cubicBezTo>
                <a:cubicBezTo>
                  <a:pt x="5157248" y="283466"/>
                  <a:pt x="5158662" y="276818"/>
                  <a:pt x="5158662" y="269277"/>
                </a:cubicBezTo>
                <a:cubicBezTo>
                  <a:pt x="5158662" y="263225"/>
                  <a:pt x="5157719" y="257991"/>
                  <a:pt x="5155834" y="253576"/>
                </a:cubicBezTo>
                <a:cubicBezTo>
                  <a:pt x="5153949" y="249161"/>
                  <a:pt x="5151468" y="245366"/>
                  <a:pt x="5148392" y="242191"/>
                </a:cubicBezTo>
                <a:cubicBezTo>
                  <a:pt x="5145317" y="239016"/>
                  <a:pt x="5141819" y="236337"/>
                  <a:pt x="5137900" y="234154"/>
                </a:cubicBezTo>
                <a:cubicBezTo>
                  <a:pt x="5133981" y="231971"/>
                  <a:pt x="5130012" y="230061"/>
                  <a:pt x="5125994" y="228424"/>
                </a:cubicBezTo>
                <a:cubicBezTo>
                  <a:pt x="5121975" y="226787"/>
                  <a:pt x="5118007" y="225274"/>
                  <a:pt x="5114088" y="223885"/>
                </a:cubicBezTo>
                <a:cubicBezTo>
                  <a:pt x="5110168" y="222496"/>
                  <a:pt x="5106671" y="221007"/>
                  <a:pt x="5103595" y="219420"/>
                </a:cubicBezTo>
                <a:cubicBezTo>
                  <a:pt x="5100519" y="217832"/>
                  <a:pt x="5098039" y="215997"/>
                  <a:pt x="5096154" y="213913"/>
                </a:cubicBezTo>
                <a:cubicBezTo>
                  <a:pt x="5094269" y="211830"/>
                  <a:pt x="5093326" y="209250"/>
                  <a:pt x="5093326" y="206174"/>
                </a:cubicBezTo>
                <a:cubicBezTo>
                  <a:pt x="5093326" y="204190"/>
                  <a:pt x="5093723" y="202329"/>
                  <a:pt x="5094517" y="200593"/>
                </a:cubicBezTo>
                <a:cubicBezTo>
                  <a:pt x="5095311" y="198857"/>
                  <a:pt x="5096501" y="197344"/>
                  <a:pt x="5098089" y="196054"/>
                </a:cubicBezTo>
                <a:cubicBezTo>
                  <a:pt x="5099676" y="194764"/>
                  <a:pt x="5101710" y="193772"/>
                  <a:pt x="5104190" y="193077"/>
                </a:cubicBezTo>
                <a:cubicBezTo>
                  <a:pt x="5106671" y="192383"/>
                  <a:pt x="5109598" y="192035"/>
                  <a:pt x="5112971" y="192035"/>
                </a:cubicBezTo>
                <a:cubicBezTo>
                  <a:pt x="5117734" y="192035"/>
                  <a:pt x="5121975" y="192556"/>
                  <a:pt x="5125696" y="193598"/>
                </a:cubicBezTo>
                <a:cubicBezTo>
                  <a:pt x="5129417" y="194640"/>
                  <a:pt x="5132691" y="195756"/>
                  <a:pt x="5135519" y="196947"/>
                </a:cubicBezTo>
                <a:cubicBezTo>
                  <a:pt x="5138347" y="198137"/>
                  <a:pt x="5140703" y="199254"/>
                  <a:pt x="5142588" y="200295"/>
                </a:cubicBezTo>
                <a:cubicBezTo>
                  <a:pt x="5144473" y="201337"/>
                  <a:pt x="5145862" y="201858"/>
                  <a:pt x="5146755" y="201858"/>
                </a:cubicBezTo>
                <a:cubicBezTo>
                  <a:pt x="5147549" y="201858"/>
                  <a:pt x="5148244" y="201685"/>
                  <a:pt x="5148839" y="201337"/>
                </a:cubicBezTo>
                <a:cubicBezTo>
                  <a:pt x="5149434" y="200990"/>
                  <a:pt x="5149905" y="200320"/>
                  <a:pt x="5150253" y="199328"/>
                </a:cubicBezTo>
                <a:cubicBezTo>
                  <a:pt x="5150600" y="198336"/>
                  <a:pt x="5150848" y="196996"/>
                  <a:pt x="5150997" y="195310"/>
                </a:cubicBezTo>
                <a:cubicBezTo>
                  <a:pt x="5151146" y="193623"/>
                  <a:pt x="5151220" y="191440"/>
                  <a:pt x="5151220" y="188761"/>
                </a:cubicBezTo>
                <a:cubicBezTo>
                  <a:pt x="5151220" y="186479"/>
                  <a:pt x="5151146" y="184569"/>
                  <a:pt x="5150997" y="183031"/>
                </a:cubicBezTo>
                <a:cubicBezTo>
                  <a:pt x="5150848" y="181494"/>
                  <a:pt x="5150675" y="180204"/>
                  <a:pt x="5150476" y="179162"/>
                </a:cubicBezTo>
                <a:cubicBezTo>
                  <a:pt x="5150278" y="178120"/>
                  <a:pt x="5149980" y="177227"/>
                  <a:pt x="5149583" y="176483"/>
                </a:cubicBezTo>
                <a:cubicBezTo>
                  <a:pt x="5149186" y="175739"/>
                  <a:pt x="5148517" y="174995"/>
                  <a:pt x="5147574" y="174251"/>
                </a:cubicBezTo>
                <a:cubicBezTo>
                  <a:pt x="5146631" y="173506"/>
                  <a:pt x="5145069" y="172613"/>
                  <a:pt x="5142886" y="171572"/>
                </a:cubicBezTo>
                <a:cubicBezTo>
                  <a:pt x="5140703" y="170530"/>
                  <a:pt x="5138024" y="169562"/>
                  <a:pt x="5134849" y="168669"/>
                </a:cubicBezTo>
                <a:cubicBezTo>
                  <a:pt x="5131674" y="167777"/>
                  <a:pt x="5128127" y="167032"/>
                  <a:pt x="5124208" y="166437"/>
                </a:cubicBezTo>
                <a:cubicBezTo>
                  <a:pt x="5120289" y="165842"/>
                  <a:pt x="5116246" y="165544"/>
                  <a:pt x="5112078" y="165544"/>
                </a:cubicBezTo>
                <a:close/>
                <a:moveTo>
                  <a:pt x="4838532" y="165544"/>
                </a:moveTo>
                <a:cubicBezTo>
                  <a:pt x="4830297" y="165544"/>
                  <a:pt x="4822384" y="167528"/>
                  <a:pt x="4814794" y="171497"/>
                </a:cubicBezTo>
                <a:cubicBezTo>
                  <a:pt x="4807204" y="175466"/>
                  <a:pt x="4799738" y="181419"/>
                  <a:pt x="4792396" y="189357"/>
                </a:cubicBezTo>
                <a:lnTo>
                  <a:pt x="4792396" y="174027"/>
                </a:lnTo>
                <a:cubicBezTo>
                  <a:pt x="4792396" y="173035"/>
                  <a:pt x="4792148" y="172167"/>
                  <a:pt x="4791651" y="171423"/>
                </a:cubicBezTo>
                <a:cubicBezTo>
                  <a:pt x="4791155" y="170679"/>
                  <a:pt x="4790337" y="170059"/>
                  <a:pt x="4789196" y="169562"/>
                </a:cubicBezTo>
                <a:cubicBezTo>
                  <a:pt x="4788055" y="169066"/>
                  <a:pt x="4786442" y="168694"/>
                  <a:pt x="4784359" y="168446"/>
                </a:cubicBezTo>
                <a:cubicBezTo>
                  <a:pt x="4782275" y="168198"/>
                  <a:pt x="4779646" y="168074"/>
                  <a:pt x="4776471" y="168074"/>
                </a:cubicBezTo>
                <a:cubicBezTo>
                  <a:pt x="4773395" y="168074"/>
                  <a:pt x="4770840" y="168198"/>
                  <a:pt x="4768806" y="168446"/>
                </a:cubicBezTo>
                <a:cubicBezTo>
                  <a:pt x="4766772" y="168694"/>
                  <a:pt x="4765110" y="169066"/>
                  <a:pt x="4763821" y="169562"/>
                </a:cubicBezTo>
                <a:cubicBezTo>
                  <a:pt x="4762531" y="170059"/>
                  <a:pt x="4761638" y="170679"/>
                  <a:pt x="4761142" y="171423"/>
                </a:cubicBezTo>
                <a:cubicBezTo>
                  <a:pt x="4760645" y="172167"/>
                  <a:pt x="4760398" y="173035"/>
                  <a:pt x="4760398" y="174027"/>
                </a:cubicBezTo>
                <a:lnTo>
                  <a:pt x="4760398" y="306782"/>
                </a:lnTo>
                <a:cubicBezTo>
                  <a:pt x="4760398" y="307774"/>
                  <a:pt x="4760695" y="308642"/>
                  <a:pt x="4761290" y="309386"/>
                </a:cubicBezTo>
                <a:cubicBezTo>
                  <a:pt x="4761886" y="310131"/>
                  <a:pt x="4762903" y="310751"/>
                  <a:pt x="4764341" y="311247"/>
                </a:cubicBezTo>
                <a:cubicBezTo>
                  <a:pt x="4765780" y="311743"/>
                  <a:pt x="4767690" y="312115"/>
                  <a:pt x="4770071" y="312363"/>
                </a:cubicBezTo>
                <a:cubicBezTo>
                  <a:pt x="4772453" y="312611"/>
                  <a:pt x="4775479" y="312735"/>
                  <a:pt x="4779150" y="312735"/>
                </a:cubicBezTo>
                <a:cubicBezTo>
                  <a:pt x="4782821" y="312735"/>
                  <a:pt x="4785847" y="312611"/>
                  <a:pt x="4788228" y="312363"/>
                </a:cubicBezTo>
                <a:cubicBezTo>
                  <a:pt x="4790610" y="312115"/>
                  <a:pt x="4792520" y="311743"/>
                  <a:pt x="4793958" y="311247"/>
                </a:cubicBezTo>
                <a:cubicBezTo>
                  <a:pt x="4795397" y="310751"/>
                  <a:pt x="4796414" y="310131"/>
                  <a:pt x="4797009" y="309386"/>
                </a:cubicBezTo>
                <a:cubicBezTo>
                  <a:pt x="4797605" y="308642"/>
                  <a:pt x="4797902" y="307774"/>
                  <a:pt x="4797902" y="306782"/>
                </a:cubicBezTo>
                <a:lnTo>
                  <a:pt x="4797902" y="218527"/>
                </a:lnTo>
                <a:cubicBezTo>
                  <a:pt x="4803161" y="211879"/>
                  <a:pt x="4808221" y="206819"/>
                  <a:pt x="4813083" y="203346"/>
                </a:cubicBezTo>
                <a:cubicBezTo>
                  <a:pt x="4817944" y="199874"/>
                  <a:pt x="4822757" y="198137"/>
                  <a:pt x="4827519" y="198137"/>
                </a:cubicBezTo>
                <a:cubicBezTo>
                  <a:pt x="4831289" y="198137"/>
                  <a:pt x="4834588" y="198857"/>
                  <a:pt x="4837416" y="200295"/>
                </a:cubicBezTo>
                <a:cubicBezTo>
                  <a:pt x="4840244" y="201734"/>
                  <a:pt x="4842551" y="203768"/>
                  <a:pt x="4844337" y="206397"/>
                </a:cubicBezTo>
                <a:cubicBezTo>
                  <a:pt x="4846123" y="209027"/>
                  <a:pt x="4847487" y="212177"/>
                  <a:pt x="4848429" y="215848"/>
                </a:cubicBezTo>
                <a:cubicBezTo>
                  <a:pt x="4849372" y="219519"/>
                  <a:pt x="4849843" y="224579"/>
                  <a:pt x="4849843" y="231028"/>
                </a:cubicBezTo>
                <a:lnTo>
                  <a:pt x="4849843" y="306782"/>
                </a:lnTo>
                <a:cubicBezTo>
                  <a:pt x="4849843" y="307774"/>
                  <a:pt x="4850141" y="308642"/>
                  <a:pt x="4850736" y="309386"/>
                </a:cubicBezTo>
                <a:cubicBezTo>
                  <a:pt x="4851332" y="310131"/>
                  <a:pt x="4852324" y="310751"/>
                  <a:pt x="4853713" y="311247"/>
                </a:cubicBezTo>
                <a:cubicBezTo>
                  <a:pt x="4855102" y="311743"/>
                  <a:pt x="4857012" y="312115"/>
                  <a:pt x="4859443" y="312363"/>
                </a:cubicBezTo>
                <a:cubicBezTo>
                  <a:pt x="4861874" y="312611"/>
                  <a:pt x="4864925" y="312735"/>
                  <a:pt x="4868596" y="312735"/>
                </a:cubicBezTo>
                <a:cubicBezTo>
                  <a:pt x="4872167" y="312735"/>
                  <a:pt x="4875169" y="312611"/>
                  <a:pt x="4877600" y="312363"/>
                </a:cubicBezTo>
                <a:cubicBezTo>
                  <a:pt x="4880031" y="312115"/>
                  <a:pt x="4881940" y="311743"/>
                  <a:pt x="4883330" y="311247"/>
                </a:cubicBezTo>
                <a:cubicBezTo>
                  <a:pt x="4884719" y="310751"/>
                  <a:pt x="4885711" y="310131"/>
                  <a:pt x="4886306" y="309386"/>
                </a:cubicBezTo>
                <a:cubicBezTo>
                  <a:pt x="4886901" y="308642"/>
                  <a:pt x="4887199" y="307774"/>
                  <a:pt x="4887199" y="306782"/>
                </a:cubicBezTo>
                <a:lnTo>
                  <a:pt x="4887199" y="224778"/>
                </a:lnTo>
                <a:cubicBezTo>
                  <a:pt x="4887199" y="215153"/>
                  <a:pt x="4886356" y="206918"/>
                  <a:pt x="4884669" y="200072"/>
                </a:cubicBezTo>
                <a:cubicBezTo>
                  <a:pt x="4882982" y="193226"/>
                  <a:pt x="4880229" y="187248"/>
                  <a:pt x="4876409" y="182138"/>
                </a:cubicBezTo>
                <a:cubicBezTo>
                  <a:pt x="4872589" y="177029"/>
                  <a:pt x="4867578" y="172985"/>
                  <a:pt x="4861377" y="170009"/>
                </a:cubicBezTo>
                <a:cubicBezTo>
                  <a:pt x="4855176" y="167032"/>
                  <a:pt x="4847561" y="165544"/>
                  <a:pt x="4838532" y="165544"/>
                </a:cubicBezTo>
                <a:close/>
                <a:moveTo>
                  <a:pt x="4663213" y="165544"/>
                </a:moveTo>
                <a:cubicBezTo>
                  <a:pt x="4651009" y="165544"/>
                  <a:pt x="4640368" y="167380"/>
                  <a:pt x="4631289" y="171051"/>
                </a:cubicBezTo>
                <a:cubicBezTo>
                  <a:pt x="4622211" y="174722"/>
                  <a:pt x="4614645" y="179906"/>
                  <a:pt x="4608593" y="186603"/>
                </a:cubicBezTo>
                <a:cubicBezTo>
                  <a:pt x="4602541" y="193301"/>
                  <a:pt x="4598001" y="201337"/>
                  <a:pt x="4594975" y="210713"/>
                </a:cubicBezTo>
                <a:cubicBezTo>
                  <a:pt x="4591949" y="220090"/>
                  <a:pt x="4590436" y="230433"/>
                  <a:pt x="4590436" y="241744"/>
                </a:cubicBezTo>
                <a:cubicBezTo>
                  <a:pt x="4590436" y="253452"/>
                  <a:pt x="4591825" y="263870"/>
                  <a:pt x="4594603" y="272998"/>
                </a:cubicBezTo>
                <a:cubicBezTo>
                  <a:pt x="4597381" y="282126"/>
                  <a:pt x="4601648" y="289816"/>
                  <a:pt x="4607402" y="296066"/>
                </a:cubicBezTo>
                <a:cubicBezTo>
                  <a:pt x="4613157" y="302317"/>
                  <a:pt x="4620400" y="307080"/>
                  <a:pt x="4629131" y="310354"/>
                </a:cubicBezTo>
                <a:cubicBezTo>
                  <a:pt x="4637862" y="313628"/>
                  <a:pt x="4648131" y="315265"/>
                  <a:pt x="4659939" y="315265"/>
                </a:cubicBezTo>
                <a:cubicBezTo>
                  <a:pt x="4672142" y="315265"/>
                  <a:pt x="4682808" y="313430"/>
                  <a:pt x="4691937" y="309759"/>
                </a:cubicBezTo>
                <a:cubicBezTo>
                  <a:pt x="4701065" y="306087"/>
                  <a:pt x="4708655" y="300878"/>
                  <a:pt x="4714707" y="294132"/>
                </a:cubicBezTo>
                <a:cubicBezTo>
                  <a:pt x="4720760" y="287385"/>
                  <a:pt x="4725274" y="279348"/>
                  <a:pt x="4728251" y="270021"/>
                </a:cubicBezTo>
                <a:cubicBezTo>
                  <a:pt x="4731227" y="260695"/>
                  <a:pt x="4732715" y="250376"/>
                  <a:pt x="4732715" y="239065"/>
                </a:cubicBezTo>
                <a:cubicBezTo>
                  <a:pt x="4732715" y="227258"/>
                  <a:pt x="4731326" y="216791"/>
                  <a:pt x="4728548" y="207662"/>
                </a:cubicBezTo>
                <a:cubicBezTo>
                  <a:pt x="4725770" y="198534"/>
                  <a:pt x="4721529" y="190845"/>
                  <a:pt x="4715824" y="184594"/>
                </a:cubicBezTo>
                <a:cubicBezTo>
                  <a:pt x="4710118" y="178343"/>
                  <a:pt x="4702900" y="173606"/>
                  <a:pt x="4694169" y="170381"/>
                </a:cubicBezTo>
                <a:cubicBezTo>
                  <a:pt x="4685438" y="167156"/>
                  <a:pt x="4675119" y="165544"/>
                  <a:pt x="4663213" y="165544"/>
                </a:cubicBezTo>
                <a:close/>
                <a:moveTo>
                  <a:pt x="4521528" y="165544"/>
                </a:moveTo>
                <a:cubicBezTo>
                  <a:pt x="4513194" y="165544"/>
                  <a:pt x="4505678" y="166586"/>
                  <a:pt x="4498981" y="168669"/>
                </a:cubicBezTo>
                <a:cubicBezTo>
                  <a:pt x="4492284" y="170753"/>
                  <a:pt x="4486603" y="173680"/>
                  <a:pt x="4481940" y="177450"/>
                </a:cubicBezTo>
                <a:cubicBezTo>
                  <a:pt x="4477277" y="181221"/>
                  <a:pt x="4473705" y="185760"/>
                  <a:pt x="4471224" y="191068"/>
                </a:cubicBezTo>
                <a:cubicBezTo>
                  <a:pt x="4468744" y="196376"/>
                  <a:pt x="4467504" y="202205"/>
                  <a:pt x="4467504" y="208555"/>
                </a:cubicBezTo>
                <a:cubicBezTo>
                  <a:pt x="4467504" y="214806"/>
                  <a:pt x="4468421" y="220164"/>
                  <a:pt x="4470257" y="224629"/>
                </a:cubicBezTo>
                <a:cubicBezTo>
                  <a:pt x="4472093" y="229094"/>
                  <a:pt x="4474523" y="232914"/>
                  <a:pt x="4477550" y="236089"/>
                </a:cubicBezTo>
                <a:cubicBezTo>
                  <a:pt x="4480576" y="239264"/>
                  <a:pt x="4483999" y="241943"/>
                  <a:pt x="4487819" y="244125"/>
                </a:cubicBezTo>
                <a:cubicBezTo>
                  <a:pt x="4491639" y="246308"/>
                  <a:pt x="4495558" y="248243"/>
                  <a:pt x="4499576" y="249930"/>
                </a:cubicBezTo>
                <a:cubicBezTo>
                  <a:pt x="4503595" y="251616"/>
                  <a:pt x="4507514" y="253154"/>
                  <a:pt x="4511334" y="254543"/>
                </a:cubicBezTo>
                <a:cubicBezTo>
                  <a:pt x="4515153" y="255932"/>
                  <a:pt x="4518577" y="257421"/>
                  <a:pt x="4521603" y="259008"/>
                </a:cubicBezTo>
                <a:cubicBezTo>
                  <a:pt x="4524629" y="260596"/>
                  <a:pt x="4527060" y="262456"/>
                  <a:pt x="4528895" y="264589"/>
                </a:cubicBezTo>
                <a:cubicBezTo>
                  <a:pt x="4530731" y="266722"/>
                  <a:pt x="4531649" y="269277"/>
                  <a:pt x="4531649" y="272254"/>
                </a:cubicBezTo>
                <a:cubicBezTo>
                  <a:pt x="4531649" y="274834"/>
                  <a:pt x="4531153" y="277116"/>
                  <a:pt x="4530160" y="279100"/>
                </a:cubicBezTo>
                <a:cubicBezTo>
                  <a:pt x="4529168" y="281084"/>
                  <a:pt x="4527705" y="282721"/>
                  <a:pt x="4525770" y="284011"/>
                </a:cubicBezTo>
                <a:cubicBezTo>
                  <a:pt x="4523835" y="285301"/>
                  <a:pt x="4521553" y="286293"/>
                  <a:pt x="4518924" y="286988"/>
                </a:cubicBezTo>
                <a:cubicBezTo>
                  <a:pt x="4516295" y="287682"/>
                  <a:pt x="4513293" y="288030"/>
                  <a:pt x="4509920" y="288030"/>
                </a:cubicBezTo>
                <a:cubicBezTo>
                  <a:pt x="4504562" y="288030"/>
                  <a:pt x="4499775" y="287385"/>
                  <a:pt x="4495558" y="286095"/>
                </a:cubicBezTo>
                <a:cubicBezTo>
                  <a:pt x="4491341" y="284805"/>
                  <a:pt x="4487645" y="283416"/>
                  <a:pt x="4484470" y="281928"/>
                </a:cubicBezTo>
                <a:cubicBezTo>
                  <a:pt x="4481295" y="280439"/>
                  <a:pt x="4478641" y="279075"/>
                  <a:pt x="4476508" y="277835"/>
                </a:cubicBezTo>
                <a:cubicBezTo>
                  <a:pt x="4474375" y="276595"/>
                  <a:pt x="4472762" y="275975"/>
                  <a:pt x="4471671" y="275975"/>
                </a:cubicBezTo>
                <a:cubicBezTo>
                  <a:pt x="4470778" y="275975"/>
                  <a:pt x="4470034" y="276148"/>
                  <a:pt x="4469439" y="276495"/>
                </a:cubicBezTo>
                <a:cubicBezTo>
                  <a:pt x="4468843" y="276843"/>
                  <a:pt x="4468347" y="277537"/>
                  <a:pt x="4467950" y="278579"/>
                </a:cubicBezTo>
                <a:cubicBezTo>
                  <a:pt x="4467553" y="279621"/>
                  <a:pt x="4467256" y="281010"/>
                  <a:pt x="4467057" y="282746"/>
                </a:cubicBezTo>
                <a:cubicBezTo>
                  <a:pt x="4466859" y="284483"/>
                  <a:pt x="4466760" y="286789"/>
                  <a:pt x="4466760" y="289667"/>
                </a:cubicBezTo>
                <a:cubicBezTo>
                  <a:pt x="4466760" y="294032"/>
                  <a:pt x="4467057" y="297331"/>
                  <a:pt x="4467653" y="299564"/>
                </a:cubicBezTo>
                <a:cubicBezTo>
                  <a:pt x="4468248" y="301796"/>
                  <a:pt x="4469091" y="303433"/>
                  <a:pt x="4470183" y="304475"/>
                </a:cubicBezTo>
                <a:cubicBezTo>
                  <a:pt x="4471274" y="305517"/>
                  <a:pt x="4473010" y="306633"/>
                  <a:pt x="4475392" y="307824"/>
                </a:cubicBezTo>
                <a:cubicBezTo>
                  <a:pt x="4477773" y="309014"/>
                  <a:pt x="4480749" y="310180"/>
                  <a:pt x="4484321" y="311321"/>
                </a:cubicBezTo>
                <a:cubicBezTo>
                  <a:pt x="4487893" y="312462"/>
                  <a:pt x="4491936" y="313405"/>
                  <a:pt x="4496451" y="314149"/>
                </a:cubicBezTo>
                <a:cubicBezTo>
                  <a:pt x="4500965" y="314893"/>
                  <a:pt x="4505703" y="315265"/>
                  <a:pt x="4510664" y="315265"/>
                </a:cubicBezTo>
                <a:cubicBezTo>
                  <a:pt x="4518899" y="315265"/>
                  <a:pt x="4526539" y="314298"/>
                  <a:pt x="4533583" y="312363"/>
                </a:cubicBezTo>
                <a:cubicBezTo>
                  <a:pt x="4540628" y="310428"/>
                  <a:pt x="4546730" y="307526"/>
                  <a:pt x="4551889" y="303657"/>
                </a:cubicBezTo>
                <a:cubicBezTo>
                  <a:pt x="4557049" y="299787"/>
                  <a:pt x="4561042" y="294975"/>
                  <a:pt x="4563870" y="289220"/>
                </a:cubicBezTo>
                <a:cubicBezTo>
                  <a:pt x="4566698" y="283466"/>
                  <a:pt x="4568112" y="276818"/>
                  <a:pt x="4568112" y="269277"/>
                </a:cubicBezTo>
                <a:cubicBezTo>
                  <a:pt x="4568112" y="263225"/>
                  <a:pt x="4567169" y="257991"/>
                  <a:pt x="4565284" y="253576"/>
                </a:cubicBezTo>
                <a:cubicBezTo>
                  <a:pt x="4563399" y="249161"/>
                  <a:pt x="4560918" y="245366"/>
                  <a:pt x="4557842" y="242191"/>
                </a:cubicBezTo>
                <a:cubicBezTo>
                  <a:pt x="4554767" y="239016"/>
                  <a:pt x="4551269" y="236337"/>
                  <a:pt x="4547350" y="234154"/>
                </a:cubicBezTo>
                <a:cubicBezTo>
                  <a:pt x="4543431" y="231971"/>
                  <a:pt x="4539462" y="230061"/>
                  <a:pt x="4535444" y="228424"/>
                </a:cubicBezTo>
                <a:cubicBezTo>
                  <a:pt x="4531425" y="226787"/>
                  <a:pt x="4527457" y="225274"/>
                  <a:pt x="4523538" y="223885"/>
                </a:cubicBezTo>
                <a:cubicBezTo>
                  <a:pt x="4519618" y="222496"/>
                  <a:pt x="4516121" y="221007"/>
                  <a:pt x="4513045" y="219420"/>
                </a:cubicBezTo>
                <a:cubicBezTo>
                  <a:pt x="4509969" y="217832"/>
                  <a:pt x="4507489" y="215997"/>
                  <a:pt x="4505604" y="213913"/>
                </a:cubicBezTo>
                <a:cubicBezTo>
                  <a:pt x="4503719" y="211830"/>
                  <a:pt x="4502776" y="209250"/>
                  <a:pt x="4502776" y="206174"/>
                </a:cubicBezTo>
                <a:cubicBezTo>
                  <a:pt x="4502776" y="204190"/>
                  <a:pt x="4503173" y="202329"/>
                  <a:pt x="4503967" y="200593"/>
                </a:cubicBezTo>
                <a:cubicBezTo>
                  <a:pt x="4504761" y="198857"/>
                  <a:pt x="4505951" y="197344"/>
                  <a:pt x="4507539" y="196054"/>
                </a:cubicBezTo>
                <a:cubicBezTo>
                  <a:pt x="4509126" y="194764"/>
                  <a:pt x="4511160" y="193772"/>
                  <a:pt x="4513640" y="193077"/>
                </a:cubicBezTo>
                <a:cubicBezTo>
                  <a:pt x="4516121" y="192383"/>
                  <a:pt x="4519048" y="192035"/>
                  <a:pt x="4522421" y="192035"/>
                </a:cubicBezTo>
                <a:cubicBezTo>
                  <a:pt x="4527184" y="192035"/>
                  <a:pt x="4531425" y="192556"/>
                  <a:pt x="4535146" y="193598"/>
                </a:cubicBezTo>
                <a:cubicBezTo>
                  <a:pt x="4538867" y="194640"/>
                  <a:pt x="4542141" y="195756"/>
                  <a:pt x="4544969" y="196947"/>
                </a:cubicBezTo>
                <a:cubicBezTo>
                  <a:pt x="4547797" y="198137"/>
                  <a:pt x="4550153" y="199254"/>
                  <a:pt x="4552038" y="200295"/>
                </a:cubicBezTo>
                <a:cubicBezTo>
                  <a:pt x="4553923" y="201337"/>
                  <a:pt x="4555312" y="201858"/>
                  <a:pt x="4556205" y="201858"/>
                </a:cubicBezTo>
                <a:cubicBezTo>
                  <a:pt x="4556999" y="201858"/>
                  <a:pt x="4557694" y="201685"/>
                  <a:pt x="4558289" y="201337"/>
                </a:cubicBezTo>
                <a:cubicBezTo>
                  <a:pt x="4558884" y="200990"/>
                  <a:pt x="4559355" y="200320"/>
                  <a:pt x="4559703" y="199328"/>
                </a:cubicBezTo>
                <a:cubicBezTo>
                  <a:pt x="4560050" y="198336"/>
                  <a:pt x="4560298" y="196996"/>
                  <a:pt x="4560447" y="195310"/>
                </a:cubicBezTo>
                <a:cubicBezTo>
                  <a:pt x="4560596" y="193623"/>
                  <a:pt x="4560670" y="191440"/>
                  <a:pt x="4560670" y="188761"/>
                </a:cubicBezTo>
                <a:cubicBezTo>
                  <a:pt x="4560670" y="186479"/>
                  <a:pt x="4560596" y="184569"/>
                  <a:pt x="4560447" y="183031"/>
                </a:cubicBezTo>
                <a:cubicBezTo>
                  <a:pt x="4560298" y="181494"/>
                  <a:pt x="4560125" y="180204"/>
                  <a:pt x="4559926" y="179162"/>
                </a:cubicBezTo>
                <a:cubicBezTo>
                  <a:pt x="4559728" y="178120"/>
                  <a:pt x="4559430" y="177227"/>
                  <a:pt x="4559033" y="176483"/>
                </a:cubicBezTo>
                <a:cubicBezTo>
                  <a:pt x="4558636" y="175739"/>
                  <a:pt x="4557967" y="174995"/>
                  <a:pt x="4557024" y="174251"/>
                </a:cubicBezTo>
                <a:cubicBezTo>
                  <a:pt x="4556081" y="173506"/>
                  <a:pt x="4554519" y="172613"/>
                  <a:pt x="4552336" y="171572"/>
                </a:cubicBezTo>
                <a:cubicBezTo>
                  <a:pt x="4550153" y="170530"/>
                  <a:pt x="4547474" y="169562"/>
                  <a:pt x="4544299" y="168669"/>
                </a:cubicBezTo>
                <a:cubicBezTo>
                  <a:pt x="4541124" y="167777"/>
                  <a:pt x="4537577" y="167032"/>
                  <a:pt x="4533658" y="166437"/>
                </a:cubicBezTo>
                <a:cubicBezTo>
                  <a:pt x="4529739" y="165842"/>
                  <a:pt x="4525696" y="165544"/>
                  <a:pt x="4521528" y="165544"/>
                </a:cubicBezTo>
                <a:close/>
                <a:moveTo>
                  <a:pt x="4397703" y="165544"/>
                </a:moveTo>
                <a:cubicBezTo>
                  <a:pt x="4389369" y="165544"/>
                  <a:pt x="4381853" y="166586"/>
                  <a:pt x="4375156" y="168669"/>
                </a:cubicBezTo>
                <a:cubicBezTo>
                  <a:pt x="4368459" y="170753"/>
                  <a:pt x="4362778" y="173680"/>
                  <a:pt x="4358115" y="177450"/>
                </a:cubicBezTo>
                <a:cubicBezTo>
                  <a:pt x="4353452" y="181221"/>
                  <a:pt x="4349880" y="185760"/>
                  <a:pt x="4347399" y="191068"/>
                </a:cubicBezTo>
                <a:cubicBezTo>
                  <a:pt x="4344919" y="196376"/>
                  <a:pt x="4343679" y="202205"/>
                  <a:pt x="4343679" y="208555"/>
                </a:cubicBezTo>
                <a:cubicBezTo>
                  <a:pt x="4343679" y="214806"/>
                  <a:pt x="4344596" y="220164"/>
                  <a:pt x="4346432" y="224629"/>
                </a:cubicBezTo>
                <a:cubicBezTo>
                  <a:pt x="4348268" y="229094"/>
                  <a:pt x="4350698" y="232914"/>
                  <a:pt x="4353725" y="236089"/>
                </a:cubicBezTo>
                <a:cubicBezTo>
                  <a:pt x="4356751" y="239264"/>
                  <a:pt x="4360174" y="241943"/>
                  <a:pt x="4363994" y="244125"/>
                </a:cubicBezTo>
                <a:cubicBezTo>
                  <a:pt x="4367814" y="246308"/>
                  <a:pt x="4371733" y="248243"/>
                  <a:pt x="4375751" y="249930"/>
                </a:cubicBezTo>
                <a:cubicBezTo>
                  <a:pt x="4379770" y="251616"/>
                  <a:pt x="4383689" y="253154"/>
                  <a:pt x="4387509" y="254543"/>
                </a:cubicBezTo>
                <a:cubicBezTo>
                  <a:pt x="4391328" y="255932"/>
                  <a:pt x="4394752" y="257421"/>
                  <a:pt x="4397778" y="259008"/>
                </a:cubicBezTo>
                <a:cubicBezTo>
                  <a:pt x="4400804" y="260596"/>
                  <a:pt x="4403235" y="262456"/>
                  <a:pt x="4405070" y="264589"/>
                </a:cubicBezTo>
                <a:cubicBezTo>
                  <a:pt x="4406906" y="266722"/>
                  <a:pt x="4407824" y="269277"/>
                  <a:pt x="4407824" y="272254"/>
                </a:cubicBezTo>
                <a:cubicBezTo>
                  <a:pt x="4407824" y="274834"/>
                  <a:pt x="4407328" y="277116"/>
                  <a:pt x="4406335" y="279100"/>
                </a:cubicBezTo>
                <a:cubicBezTo>
                  <a:pt x="4405343" y="281084"/>
                  <a:pt x="4403880" y="282721"/>
                  <a:pt x="4401945" y="284011"/>
                </a:cubicBezTo>
                <a:cubicBezTo>
                  <a:pt x="4400010" y="285301"/>
                  <a:pt x="4397728" y="286293"/>
                  <a:pt x="4395099" y="286988"/>
                </a:cubicBezTo>
                <a:cubicBezTo>
                  <a:pt x="4392470" y="287682"/>
                  <a:pt x="4389468" y="288030"/>
                  <a:pt x="4386095" y="288030"/>
                </a:cubicBezTo>
                <a:cubicBezTo>
                  <a:pt x="4380737" y="288030"/>
                  <a:pt x="4375950" y="287385"/>
                  <a:pt x="4371733" y="286095"/>
                </a:cubicBezTo>
                <a:cubicBezTo>
                  <a:pt x="4367516" y="284805"/>
                  <a:pt x="4363820" y="283416"/>
                  <a:pt x="4360645" y="281928"/>
                </a:cubicBezTo>
                <a:cubicBezTo>
                  <a:pt x="4357470" y="280439"/>
                  <a:pt x="4354816" y="279075"/>
                  <a:pt x="4352683" y="277835"/>
                </a:cubicBezTo>
                <a:cubicBezTo>
                  <a:pt x="4350550" y="276595"/>
                  <a:pt x="4348937" y="275975"/>
                  <a:pt x="4347846" y="275975"/>
                </a:cubicBezTo>
                <a:cubicBezTo>
                  <a:pt x="4346953" y="275975"/>
                  <a:pt x="4346209" y="276148"/>
                  <a:pt x="4345614" y="276495"/>
                </a:cubicBezTo>
                <a:cubicBezTo>
                  <a:pt x="4345018" y="276843"/>
                  <a:pt x="4344522" y="277537"/>
                  <a:pt x="4344125" y="278579"/>
                </a:cubicBezTo>
                <a:cubicBezTo>
                  <a:pt x="4343728" y="279621"/>
                  <a:pt x="4343431" y="281010"/>
                  <a:pt x="4343232" y="282746"/>
                </a:cubicBezTo>
                <a:cubicBezTo>
                  <a:pt x="4343034" y="284483"/>
                  <a:pt x="4342935" y="286789"/>
                  <a:pt x="4342935" y="289667"/>
                </a:cubicBezTo>
                <a:cubicBezTo>
                  <a:pt x="4342935" y="294032"/>
                  <a:pt x="4343232" y="297331"/>
                  <a:pt x="4343828" y="299564"/>
                </a:cubicBezTo>
                <a:cubicBezTo>
                  <a:pt x="4344423" y="301796"/>
                  <a:pt x="4345266" y="303433"/>
                  <a:pt x="4346358" y="304475"/>
                </a:cubicBezTo>
                <a:cubicBezTo>
                  <a:pt x="4347449" y="305517"/>
                  <a:pt x="4349185" y="306633"/>
                  <a:pt x="4351567" y="307824"/>
                </a:cubicBezTo>
                <a:cubicBezTo>
                  <a:pt x="4353948" y="309014"/>
                  <a:pt x="4356924" y="310180"/>
                  <a:pt x="4360496" y="311321"/>
                </a:cubicBezTo>
                <a:cubicBezTo>
                  <a:pt x="4364068" y="312462"/>
                  <a:pt x="4368111" y="313405"/>
                  <a:pt x="4372626" y="314149"/>
                </a:cubicBezTo>
                <a:cubicBezTo>
                  <a:pt x="4377140" y="314893"/>
                  <a:pt x="4381878" y="315265"/>
                  <a:pt x="4386839" y="315265"/>
                </a:cubicBezTo>
                <a:cubicBezTo>
                  <a:pt x="4395074" y="315265"/>
                  <a:pt x="4402714" y="314298"/>
                  <a:pt x="4409758" y="312363"/>
                </a:cubicBezTo>
                <a:cubicBezTo>
                  <a:pt x="4416803" y="310428"/>
                  <a:pt x="4422905" y="307526"/>
                  <a:pt x="4428064" y="303657"/>
                </a:cubicBezTo>
                <a:cubicBezTo>
                  <a:pt x="4433224" y="299787"/>
                  <a:pt x="4437217" y="294975"/>
                  <a:pt x="4440045" y="289220"/>
                </a:cubicBezTo>
                <a:cubicBezTo>
                  <a:pt x="4442873" y="283466"/>
                  <a:pt x="4444287" y="276818"/>
                  <a:pt x="4444287" y="269277"/>
                </a:cubicBezTo>
                <a:cubicBezTo>
                  <a:pt x="4444287" y="263225"/>
                  <a:pt x="4443344" y="257991"/>
                  <a:pt x="4441459" y="253576"/>
                </a:cubicBezTo>
                <a:cubicBezTo>
                  <a:pt x="4439574" y="249161"/>
                  <a:pt x="4437093" y="245366"/>
                  <a:pt x="4434017" y="242191"/>
                </a:cubicBezTo>
                <a:cubicBezTo>
                  <a:pt x="4430942" y="239016"/>
                  <a:pt x="4427444" y="236337"/>
                  <a:pt x="4423525" y="234154"/>
                </a:cubicBezTo>
                <a:cubicBezTo>
                  <a:pt x="4419606" y="231971"/>
                  <a:pt x="4415637" y="230061"/>
                  <a:pt x="4411619" y="228424"/>
                </a:cubicBezTo>
                <a:cubicBezTo>
                  <a:pt x="4407600" y="226787"/>
                  <a:pt x="4403632" y="225274"/>
                  <a:pt x="4399713" y="223885"/>
                </a:cubicBezTo>
                <a:cubicBezTo>
                  <a:pt x="4395793" y="222496"/>
                  <a:pt x="4392296" y="221007"/>
                  <a:pt x="4389220" y="219420"/>
                </a:cubicBezTo>
                <a:cubicBezTo>
                  <a:pt x="4386144" y="217832"/>
                  <a:pt x="4383664" y="215997"/>
                  <a:pt x="4381779" y="213913"/>
                </a:cubicBezTo>
                <a:cubicBezTo>
                  <a:pt x="4379894" y="211830"/>
                  <a:pt x="4378951" y="209250"/>
                  <a:pt x="4378951" y="206174"/>
                </a:cubicBezTo>
                <a:cubicBezTo>
                  <a:pt x="4378951" y="204190"/>
                  <a:pt x="4379348" y="202329"/>
                  <a:pt x="4380142" y="200593"/>
                </a:cubicBezTo>
                <a:cubicBezTo>
                  <a:pt x="4380936" y="198857"/>
                  <a:pt x="4382126" y="197344"/>
                  <a:pt x="4383714" y="196054"/>
                </a:cubicBezTo>
                <a:cubicBezTo>
                  <a:pt x="4385301" y="194764"/>
                  <a:pt x="4387335" y="193772"/>
                  <a:pt x="4389815" y="193077"/>
                </a:cubicBezTo>
                <a:cubicBezTo>
                  <a:pt x="4392296" y="192383"/>
                  <a:pt x="4395223" y="192035"/>
                  <a:pt x="4398596" y="192035"/>
                </a:cubicBezTo>
                <a:cubicBezTo>
                  <a:pt x="4403359" y="192035"/>
                  <a:pt x="4407600" y="192556"/>
                  <a:pt x="4411321" y="193598"/>
                </a:cubicBezTo>
                <a:cubicBezTo>
                  <a:pt x="4415042" y="194640"/>
                  <a:pt x="4418316" y="195756"/>
                  <a:pt x="4421144" y="196947"/>
                </a:cubicBezTo>
                <a:cubicBezTo>
                  <a:pt x="4423972" y="198137"/>
                  <a:pt x="4426328" y="199254"/>
                  <a:pt x="4428213" y="200295"/>
                </a:cubicBezTo>
                <a:cubicBezTo>
                  <a:pt x="4430098" y="201337"/>
                  <a:pt x="4431487" y="201858"/>
                  <a:pt x="4432380" y="201858"/>
                </a:cubicBezTo>
                <a:cubicBezTo>
                  <a:pt x="4433174" y="201858"/>
                  <a:pt x="4433869" y="201685"/>
                  <a:pt x="4434464" y="201337"/>
                </a:cubicBezTo>
                <a:cubicBezTo>
                  <a:pt x="4435059" y="200990"/>
                  <a:pt x="4435530" y="200320"/>
                  <a:pt x="4435878" y="199328"/>
                </a:cubicBezTo>
                <a:cubicBezTo>
                  <a:pt x="4436225" y="198336"/>
                  <a:pt x="4436473" y="196996"/>
                  <a:pt x="4436622" y="195310"/>
                </a:cubicBezTo>
                <a:cubicBezTo>
                  <a:pt x="4436771" y="193623"/>
                  <a:pt x="4436845" y="191440"/>
                  <a:pt x="4436845" y="188761"/>
                </a:cubicBezTo>
                <a:cubicBezTo>
                  <a:pt x="4436845" y="186479"/>
                  <a:pt x="4436771" y="184569"/>
                  <a:pt x="4436622" y="183031"/>
                </a:cubicBezTo>
                <a:cubicBezTo>
                  <a:pt x="4436473" y="181494"/>
                  <a:pt x="4436300" y="180204"/>
                  <a:pt x="4436101" y="179162"/>
                </a:cubicBezTo>
                <a:cubicBezTo>
                  <a:pt x="4435903" y="178120"/>
                  <a:pt x="4435605" y="177227"/>
                  <a:pt x="4435208" y="176483"/>
                </a:cubicBezTo>
                <a:cubicBezTo>
                  <a:pt x="4434811" y="175739"/>
                  <a:pt x="4434142" y="174995"/>
                  <a:pt x="4433199" y="174251"/>
                </a:cubicBezTo>
                <a:cubicBezTo>
                  <a:pt x="4432256" y="173506"/>
                  <a:pt x="4430694" y="172613"/>
                  <a:pt x="4428511" y="171572"/>
                </a:cubicBezTo>
                <a:cubicBezTo>
                  <a:pt x="4426328" y="170530"/>
                  <a:pt x="4423649" y="169562"/>
                  <a:pt x="4420474" y="168669"/>
                </a:cubicBezTo>
                <a:cubicBezTo>
                  <a:pt x="4417299" y="167777"/>
                  <a:pt x="4413752" y="167032"/>
                  <a:pt x="4409833" y="166437"/>
                </a:cubicBezTo>
                <a:cubicBezTo>
                  <a:pt x="4405914" y="165842"/>
                  <a:pt x="4401871" y="165544"/>
                  <a:pt x="4397703" y="165544"/>
                </a:cubicBezTo>
                <a:close/>
                <a:moveTo>
                  <a:pt x="4258400" y="165544"/>
                </a:moveTo>
                <a:cubicBezTo>
                  <a:pt x="4247883" y="165544"/>
                  <a:pt x="4238432" y="167280"/>
                  <a:pt x="4230049" y="170753"/>
                </a:cubicBezTo>
                <a:cubicBezTo>
                  <a:pt x="4221665" y="174226"/>
                  <a:pt x="4214546" y="179261"/>
                  <a:pt x="4208692" y="185859"/>
                </a:cubicBezTo>
                <a:cubicBezTo>
                  <a:pt x="4202838" y="192457"/>
                  <a:pt x="4198373" y="200494"/>
                  <a:pt x="4195297" y="209969"/>
                </a:cubicBezTo>
                <a:cubicBezTo>
                  <a:pt x="4192221" y="219445"/>
                  <a:pt x="4190683" y="230086"/>
                  <a:pt x="4190683" y="241893"/>
                </a:cubicBezTo>
                <a:cubicBezTo>
                  <a:pt x="4190683" y="254295"/>
                  <a:pt x="4192147" y="265110"/>
                  <a:pt x="4195074" y="274337"/>
                </a:cubicBezTo>
                <a:cubicBezTo>
                  <a:pt x="4198001" y="283565"/>
                  <a:pt x="4202441" y="291205"/>
                  <a:pt x="4208394" y="297257"/>
                </a:cubicBezTo>
                <a:cubicBezTo>
                  <a:pt x="4214347" y="303309"/>
                  <a:pt x="4221764" y="307824"/>
                  <a:pt x="4230644" y="310800"/>
                </a:cubicBezTo>
                <a:cubicBezTo>
                  <a:pt x="4239524" y="313777"/>
                  <a:pt x="4249867" y="315265"/>
                  <a:pt x="4261674" y="315265"/>
                </a:cubicBezTo>
                <a:cubicBezTo>
                  <a:pt x="4268223" y="315265"/>
                  <a:pt x="4274375" y="314844"/>
                  <a:pt x="4280129" y="314000"/>
                </a:cubicBezTo>
                <a:cubicBezTo>
                  <a:pt x="4285884" y="313157"/>
                  <a:pt x="4290994" y="312165"/>
                  <a:pt x="4295458" y="311024"/>
                </a:cubicBezTo>
                <a:cubicBezTo>
                  <a:pt x="4299923" y="309883"/>
                  <a:pt x="4303594" y="308717"/>
                  <a:pt x="4306472" y="307526"/>
                </a:cubicBezTo>
                <a:cubicBezTo>
                  <a:pt x="4309349" y="306335"/>
                  <a:pt x="4311110" y="305393"/>
                  <a:pt x="4311755" y="304698"/>
                </a:cubicBezTo>
                <a:cubicBezTo>
                  <a:pt x="4312400" y="304004"/>
                  <a:pt x="4312921" y="303285"/>
                  <a:pt x="4313318" y="302540"/>
                </a:cubicBezTo>
                <a:cubicBezTo>
                  <a:pt x="4313715" y="301796"/>
                  <a:pt x="4314012" y="300878"/>
                  <a:pt x="4314211" y="299787"/>
                </a:cubicBezTo>
                <a:cubicBezTo>
                  <a:pt x="4314409" y="298696"/>
                  <a:pt x="4314558" y="297381"/>
                  <a:pt x="4314657" y="295843"/>
                </a:cubicBezTo>
                <a:cubicBezTo>
                  <a:pt x="4314757" y="294305"/>
                  <a:pt x="4314806" y="292445"/>
                  <a:pt x="4314806" y="290262"/>
                </a:cubicBezTo>
                <a:cubicBezTo>
                  <a:pt x="4314806" y="287782"/>
                  <a:pt x="4314732" y="285723"/>
                  <a:pt x="4314583" y="284086"/>
                </a:cubicBezTo>
                <a:cubicBezTo>
                  <a:pt x="4314434" y="282449"/>
                  <a:pt x="4314161" y="281184"/>
                  <a:pt x="4313764" y="280291"/>
                </a:cubicBezTo>
                <a:cubicBezTo>
                  <a:pt x="4313368" y="279398"/>
                  <a:pt x="4312871" y="278777"/>
                  <a:pt x="4312276" y="278430"/>
                </a:cubicBezTo>
                <a:cubicBezTo>
                  <a:pt x="4311681" y="278083"/>
                  <a:pt x="4310937" y="277909"/>
                  <a:pt x="4310044" y="277909"/>
                </a:cubicBezTo>
                <a:cubicBezTo>
                  <a:pt x="4308555" y="277909"/>
                  <a:pt x="4306621" y="278381"/>
                  <a:pt x="4304239" y="279323"/>
                </a:cubicBezTo>
                <a:cubicBezTo>
                  <a:pt x="4301858" y="280266"/>
                  <a:pt x="4298857" y="281308"/>
                  <a:pt x="4295235" y="282449"/>
                </a:cubicBezTo>
                <a:cubicBezTo>
                  <a:pt x="4291614" y="283590"/>
                  <a:pt x="4287323" y="284631"/>
                  <a:pt x="4282362" y="285574"/>
                </a:cubicBezTo>
                <a:cubicBezTo>
                  <a:pt x="4277401" y="286517"/>
                  <a:pt x="4271646" y="286988"/>
                  <a:pt x="4265098" y="286988"/>
                </a:cubicBezTo>
                <a:cubicBezTo>
                  <a:pt x="4258648" y="286988"/>
                  <a:pt x="4253117" y="286145"/>
                  <a:pt x="4248503" y="284458"/>
                </a:cubicBezTo>
                <a:cubicBezTo>
                  <a:pt x="4243890" y="282771"/>
                  <a:pt x="4240119" y="280315"/>
                  <a:pt x="4237192" y="277091"/>
                </a:cubicBezTo>
                <a:cubicBezTo>
                  <a:pt x="4234265" y="273866"/>
                  <a:pt x="4232132" y="269947"/>
                  <a:pt x="4230793" y="265333"/>
                </a:cubicBezTo>
                <a:cubicBezTo>
                  <a:pt x="4229453" y="260720"/>
                  <a:pt x="4228784" y="255585"/>
                  <a:pt x="4228784" y="249930"/>
                </a:cubicBezTo>
                <a:lnTo>
                  <a:pt x="4309597" y="249930"/>
                </a:lnTo>
                <a:cubicBezTo>
                  <a:pt x="4313169" y="249930"/>
                  <a:pt x="4315972" y="248838"/>
                  <a:pt x="4318006" y="246655"/>
                </a:cubicBezTo>
                <a:cubicBezTo>
                  <a:pt x="4320040" y="244473"/>
                  <a:pt x="4321057" y="241099"/>
                  <a:pt x="4321057" y="236535"/>
                </a:cubicBezTo>
                <a:lnTo>
                  <a:pt x="4321057" y="230582"/>
                </a:lnTo>
                <a:cubicBezTo>
                  <a:pt x="4321057" y="221255"/>
                  <a:pt x="4319866" y="212623"/>
                  <a:pt x="4317485" y="204686"/>
                </a:cubicBezTo>
                <a:cubicBezTo>
                  <a:pt x="4315104" y="196748"/>
                  <a:pt x="4311383" y="189877"/>
                  <a:pt x="4306323" y="184073"/>
                </a:cubicBezTo>
                <a:cubicBezTo>
                  <a:pt x="4301263" y="178269"/>
                  <a:pt x="4294789" y="173730"/>
                  <a:pt x="4286901" y="170455"/>
                </a:cubicBezTo>
                <a:cubicBezTo>
                  <a:pt x="4279013" y="167181"/>
                  <a:pt x="4269513" y="165544"/>
                  <a:pt x="4258400" y="165544"/>
                </a:cubicBezTo>
                <a:close/>
                <a:moveTo>
                  <a:pt x="3953600" y="165544"/>
                </a:moveTo>
                <a:cubicBezTo>
                  <a:pt x="3943083" y="165544"/>
                  <a:pt x="3933632" y="167280"/>
                  <a:pt x="3925249" y="170753"/>
                </a:cubicBezTo>
                <a:cubicBezTo>
                  <a:pt x="3916865" y="174226"/>
                  <a:pt x="3909746" y="179261"/>
                  <a:pt x="3903892" y="185859"/>
                </a:cubicBezTo>
                <a:cubicBezTo>
                  <a:pt x="3898038" y="192457"/>
                  <a:pt x="3893573" y="200494"/>
                  <a:pt x="3890497" y="209969"/>
                </a:cubicBezTo>
                <a:cubicBezTo>
                  <a:pt x="3887422" y="219445"/>
                  <a:pt x="3885884" y="230086"/>
                  <a:pt x="3885884" y="241893"/>
                </a:cubicBezTo>
                <a:cubicBezTo>
                  <a:pt x="3885884" y="254295"/>
                  <a:pt x="3887347" y="265110"/>
                  <a:pt x="3890274" y="274337"/>
                </a:cubicBezTo>
                <a:cubicBezTo>
                  <a:pt x="3893201" y="283565"/>
                  <a:pt x="3897641" y="291205"/>
                  <a:pt x="3903594" y="297257"/>
                </a:cubicBezTo>
                <a:cubicBezTo>
                  <a:pt x="3909547" y="303309"/>
                  <a:pt x="3916964" y="307824"/>
                  <a:pt x="3925844" y="310800"/>
                </a:cubicBezTo>
                <a:cubicBezTo>
                  <a:pt x="3934724" y="313777"/>
                  <a:pt x="3945068" y="315265"/>
                  <a:pt x="3956875" y="315265"/>
                </a:cubicBezTo>
                <a:cubicBezTo>
                  <a:pt x="3963423" y="315265"/>
                  <a:pt x="3969575" y="314844"/>
                  <a:pt x="3975329" y="314000"/>
                </a:cubicBezTo>
                <a:cubicBezTo>
                  <a:pt x="3981084" y="313157"/>
                  <a:pt x="3986194" y="312165"/>
                  <a:pt x="3990659" y="311024"/>
                </a:cubicBezTo>
                <a:cubicBezTo>
                  <a:pt x="3995123" y="309883"/>
                  <a:pt x="3998795" y="308717"/>
                  <a:pt x="4001672" y="307526"/>
                </a:cubicBezTo>
                <a:cubicBezTo>
                  <a:pt x="4004549" y="306335"/>
                  <a:pt x="4006310" y="305393"/>
                  <a:pt x="4006955" y="304698"/>
                </a:cubicBezTo>
                <a:cubicBezTo>
                  <a:pt x="4007600" y="304004"/>
                  <a:pt x="4008121" y="303285"/>
                  <a:pt x="4008518" y="302540"/>
                </a:cubicBezTo>
                <a:cubicBezTo>
                  <a:pt x="4008915" y="301796"/>
                  <a:pt x="4009212" y="300878"/>
                  <a:pt x="4009411" y="299787"/>
                </a:cubicBezTo>
                <a:cubicBezTo>
                  <a:pt x="4009609" y="298696"/>
                  <a:pt x="4009758" y="297381"/>
                  <a:pt x="4009857" y="295843"/>
                </a:cubicBezTo>
                <a:cubicBezTo>
                  <a:pt x="4009957" y="294305"/>
                  <a:pt x="4010006" y="292445"/>
                  <a:pt x="4010006" y="290262"/>
                </a:cubicBezTo>
                <a:cubicBezTo>
                  <a:pt x="4010006" y="287782"/>
                  <a:pt x="4009932" y="285723"/>
                  <a:pt x="4009783" y="284086"/>
                </a:cubicBezTo>
                <a:cubicBezTo>
                  <a:pt x="4009634" y="282449"/>
                  <a:pt x="4009361" y="281184"/>
                  <a:pt x="4008964" y="280291"/>
                </a:cubicBezTo>
                <a:cubicBezTo>
                  <a:pt x="4008568" y="279398"/>
                  <a:pt x="4008072" y="278777"/>
                  <a:pt x="4007476" y="278430"/>
                </a:cubicBezTo>
                <a:cubicBezTo>
                  <a:pt x="4006881" y="278083"/>
                  <a:pt x="4006137" y="277909"/>
                  <a:pt x="4005244" y="277909"/>
                </a:cubicBezTo>
                <a:cubicBezTo>
                  <a:pt x="4003755" y="277909"/>
                  <a:pt x="4001821" y="278381"/>
                  <a:pt x="3999439" y="279323"/>
                </a:cubicBezTo>
                <a:cubicBezTo>
                  <a:pt x="3997058" y="280266"/>
                  <a:pt x="3994057" y="281308"/>
                  <a:pt x="3990435" y="282449"/>
                </a:cubicBezTo>
                <a:cubicBezTo>
                  <a:pt x="3986814" y="283590"/>
                  <a:pt x="3982523" y="284631"/>
                  <a:pt x="3977562" y="285574"/>
                </a:cubicBezTo>
                <a:cubicBezTo>
                  <a:pt x="3972601" y="286517"/>
                  <a:pt x="3966846" y="286988"/>
                  <a:pt x="3960298" y="286988"/>
                </a:cubicBezTo>
                <a:cubicBezTo>
                  <a:pt x="3953849" y="286988"/>
                  <a:pt x="3948317" y="286145"/>
                  <a:pt x="3943703" y="284458"/>
                </a:cubicBezTo>
                <a:cubicBezTo>
                  <a:pt x="3939090" y="282771"/>
                  <a:pt x="3935319" y="280315"/>
                  <a:pt x="3932392" y="277091"/>
                </a:cubicBezTo>
                <a:cubicBezTo>
                  <a:pt x="3929465" y="273866"/>
                  <a:pt x="3927332" y="269947"/>
                  <a:pt x="3925993" y="265333"/>
                </a:cubicBezTo>
                <a:cubicBezTo>
                  <a:pt x="3924653" y="260720"/>
                  <a:pt x="3923984" y="255585"/>
                  <a:pt x="3923984" y="249930"/>
                </a:cubicBezTo>
                <a:lnTo>
                  <a:pt x="4004797" y="249930"/>
                </a:lnTo>
                <a:cubicBezTo>
                  <a:pt x="4008369" y="249930"/>
                  <a:pt x="4011172" y="248838"/>
                  <a:pt x="4013206" y="246655"/>
                </a:cubicBezTo>
                <a:cubicBezTo>
                  <a:pt x="4015240" y="244473"/>
                  <a:pt x="4016257" y="241099"/>
                  <a:pt x="4016257" y="236535"/>
                </a:cubicBezTo>
                <a:lnTo>
                  <a:pt x="4016257" y="230582"/>
                </a:lnTo>
                <a:cubicBezTo>
                  <a:pt x="4016257" y="221255"/>
                  <a:pt x="4015066" y="212623"/>
                  <a:pt x="4012685" y="204686"/>
                </a:cubicBezTo>
                <a:cubicBezTo>
                  <a:pt x="4010304" y="196748"/>
                  <a:pt x="4006583" y="189877"/>
                  <a:pt x="4001523" y="184073"/>
                </a:cubicBezTo>
                <a:cubicBezTo>
                  <a:pt x="3996463" y="178269"/>
                  <a:pt x="3989989" y="173730"/>
                  <a:pt x="3982101" y="170455"/>
                </a:cubicBezTo>
                <a:cubicBezTo>
                  <a:pt x="3974213" y="167181"/>
                  <a:pt x="3964713" y="165544"/>
                  <a:pt x="3953600" y="165544"/>
                </a:cubicBezTo>
                <a:close/>
                <a:moveTo>
                  <a:pt x="3305900" y="165544"/>
                </a:moveTo>
                <a:cubicBezTo>
                  <a:pt x="3295383" y="165544"/>
                  <a:pt x="3285933" y="167280"/>
                  <a:pt x="3277549" y="170753"/>
                </a:cubicBezTo>
                <a:cubicBezTo>
                  <a:pt x="3269165" y="174226"/>
                  <a:pt x="3262046" y="179261"/>
                  <a:pt x="3256192" y="185859"/>
                </a:cubicBezTo>
                <a:cubicBezTo>
                  <a:pt x="3250338" y="192457"/>
                  <a:pt x="3245873" y="200494"/>
                  <a:pt x="3242797" y="209969"/>
                </a:cubicBezTo>
                <a:cubicBezTo>
                  <a:pt x="3239722" y="219445"/>
                  <a:pt x="3238184" y="230086"/>
                  <a:pt x="3238184" y="241893"/>
                </a:cubicBezTo>
                <a:cubicBezTo>
                  <a:pt x="3238184" y="254295"/>
                  <a:pt x="3239647" y="265110"/>
                  <a:pt x="3242574" y="274337"/>
                </a:cubicBezTo>
                <a:cubicBezTo>
                  <a:pt x="3245501" y="283565"/>
                  <a:pt x="3249941" y="291205"/>
                  <a:pt x="3255894" y="297257"/>
                </a:cubicBezTo>
                <a:cubicBezTo>
                  <a:pt x="3261847" y="303309"/>
                  <a:pt x="3269264" y="307824"/>
                  <a:pt x="3278144" y="310800"/>
                </a:cubicBezTo>
                <a:cubicBezTo>
                  <a:pt x="3287024" y="313777"/>
                  <a:pt x="3297368" y="315265"/>
                  <a:pt x="3309175" y="315265"/>
                </a:cubicBezTo>
                <a:cubicBezTo>
                  <a:pt x="3315723" y="315265"/>
                  <a:pt x="3321875" y="314844"/>
                  <a:pt x="3327629" y="314000"/>
                </a:cubicBezTo>
                <a:cubicBezTo>
                  <a:pt x="3333384" y="313157"/>
                  <a:pt x="3338494" y="312165"/>
                  <a:pt x="3342959" y="311024"/>
                </a:cubicBezTo>
                <a:cubicBezTo>
                  <a:pt x="3347423" y="309883"/>
                  <a:pt x="3351095" y="308717"/>
                  <a:pt x="3353972" y="307526"/>
                </a:cubicBezTo>
                <a:cubicBezTo>
                  <a:pt x="3356849" y="306335"/>
                  <a:pt x="3358610" y="305393"/>
                  <a:pt x="3359255" y="304698"/>
                </a:cubicBezTo>
                <a:cubicBezTo>
                  <a:pt x="3359900" y="304004"/>
                  <a:pt x="3360421" y="303285"/>
                  <a:pt x="3360818" y="302540"/>
                </a:cubicBezTo>
                <a:cubicBezTo>
                  <a:pt x="3361215" y="301796"/>
                  <a:pt x="3361512" y="300878"/>
                  <a:pt x="3361711" y="299787"/>
                </a:cubicBezTo>
                <a:cubicBezTo>
                  <a:pt x="3361909" y="298696"/>
                  <a:pt x="3362058" y="297381"/>
                  <a:pt x="3362158" y="295843"/>
                </a:cubicBezTo>
                <a:cubicBezTo>
                  <a:pt x="3362257" y="294305"/>
                  <a:pt x="3362306" y="292445"/>
                  <a:pt x="3362306" y="290262"/>
                </a:cubicBezTo>
                <a:cubicBezTo>
                  <a:pt x="3362306" y="287782"/>
                  <a:pt x="3362232" y="285723"/>
                  <a:pt x="3362083" y="284086"/>
                </a:cubicBezTo>
                <a:cubicBezTo>
                  <a:pt x="3361934" y="282449"/>
                  <a:pt x="3361661" y="281184"/>
                  <a:pt x="3361265" y="280291"/>
                </a:cubicBezTo>
                <a:cubicBezTo>
                  <a:pt x="3360868" y="279398"/>
                  <a:pt x="3360372" y="278777"/>
                  <a:pt x="3359776" y="278430"/>
                </a:cubicBezTo>
                <a:cubicBezTo>
                  <a:pt x="3359181" y="278083"/>
                  <a:pt x="3358437" y="277909"/>
                  <a:pt x="3357544" y="277909"/>
                </a:cubicBezTo>
                <a:cubicBezTo>
                  <a:pt x="3356056" y="277909"/>
                  <a:pt x="3354121" y="278381"/>
                  <a:pt x="3351740" y="279323"/>
                </a:cubicBezTo>
                <a:cubicBezTo>
                  <a:pt x="3349358" y="280266"/>
                  <a:pt x="3346357" y="281308"/>
                  <a:pt x="3342735" y="282449"/>
                </a:cubicBezTo>
                <a:cubicBezTo>
                  <a:pt x="3339114" y="283590"/>
                  <a:pt x="3334823" y="284631"/>
                  <a:pt x="3329862" y="285574"/>
                </a:cubicBezTo>
                <a:cubicBezTo>
                  <a:pt x="3324901" y="286517"/>
                  <a:pt x="3319146" y="286988"/>
                  <a:pt x="3312598" y="286988"/>
                </a:cubicBezTo>
                <a:cubicBezTo>
                  <a:pt x="3306148" y="286988"/>
                  <a:pt x="3300617" y="286145"/>
                  <a:pt x="3296003" y="284458"/>
                </a:cubicBezTo>
                <a:cubicBezTo>
                  <a:pt x="3291390" y="282771"/>
                  <a:pt x="3287619" y="280315"/>
                  <a:pt x="3284692" y="277091"/>
                </a:cubicBezTo>
                <a:cubicBezTo>
                  <a:pt x="3281765" y="273866"/>
                  <a:pt x="3279632" y="269947"/>
                  <a:pt x="3278293" y="265333"/>
                </a:cubicBezTo>
                <a:cubicBezTo>
                  <a:pt x="3276953" y="260720"/>
                  <a:pt x="3276284" y="255585"/>
                  <a:pt x="3276284" y="249930"/>
                </a:cubicBezTo>
                <a:lnTo>
                  <a:pt x="3357097" y="249930"/>
                </a:lnTo>
                <a:cubicBezTo>
                  <a:pt x="3360669" y="249930"/>
                  <a:pt x="3363472" y="248838"/>
                  <a:pt x="3365506" y="246655"/>
                </a:cubicBezTo>
                <a:cubicBezTo>
                  <a:pt x="3367540" y="244473"/>
                  <a:pt x="3368557" y="241099"/>
                  <a:pt x="3368557" y="236535"/>
                </a:cubicBezTo>
                <a:lnTo>
                  <a:pt x="3368557" y="230582"/>
                </a:lnTo>
                <a:cubicBezTo>
                  <a:pt x="3368557" y="221255"/>
                  <a:pt x="3367366" y="212623"/>
                  <a:pt x="3364985" y="204686"/>
                </a:cubicBezTo>
                <a:cubicBezTo>
                  <a:pt x="3362604" y="196748"/>
                  <a:pt x="3358883" y="189877"/>
                  <a:pt x="3353823" y="184073"/>
                </a:cubicBezTo>
                <a:cubicBezTo>
                  <a:pt x="3348763" y="178269"/>
                  <a:pt x="3342289" y="173730"/>
                  <a:pt x="3334401" y="170455"/>
                </a:cubicBezTo>
                <a:cubicBezTo>
                  <a:pt x="3326513" y="167181"/>
                  <a:pt x="3317013" y="165544"/>
                  <a:pt x="3305900" y="165544"/>
                </a:cubicBezTo>
                <a:close/>
                <a:moveTo>
                  <a:pt x="2664153" y="165544"/>
                </a:moveTo>
                <a:cubicBezTo>
                  <a:pt x="2655819" y="165544"/>
                  <a:pt x="2648303" y="166586"/>
                  <a:pt x="2641606" y="168669"/>
                </a:cubicBezTo>
                <a:cubicBezTo>
                  <a:pt x="2634909" y="170753"/>
                  <a:pt x="2629229" y="173680"/>
                  <a:pt x="2624565" y="177450"/>
                </a:cubicBezTo>
                <a:cubicBezTo>
                  <a:pt x="2619902" y="181221"/>
                  <a:pt x="2616330" y="185760"/>
                  <a:pt x="2613850" y="191068"/>
                </a:cubicBezTo>
                <a:cubicBezTo>
                  <a:pt x="2611370" y="196376"/>
                  <a:pt x="2610129" y="202205"/>
                  <a:pt x="2610129" y="208555"/>
                </a:cubicBezTo>
                <a:cubicBezTo>
                  <a:pt x="2610129" y="214806"/>
                  <a:pt x="2611047" y="220164"/>
                  <a:pt x="2612883" y="224629"/>
                </a:cubicBezTo>
                <a:cubicBezTo>
                  <a:pt x="2614718" y="229094"/>
                  <a:pt x="2617149" y="232914"/>
                  <a:pt x="2620175" y="236089"/>
                </a:cubicBezTo>
                <a:cubicBezTo>
                  <a:pt x="2623201" y="239264"/>
                  <a:pt x="2626624" y="241943"/>
                  <a:pt x="2630444" y="244125"/>
                </a:cubicBezTo>
                <a:cubicBezTo>
                  <a:pt x="2634264" y="246308"/>
                  <a:pt x="2638183" y="248243"/>
                  <a:pt x="2642201" y="249930"/>
                </a:cubicBezTo>
                <a:cubicBezTo>
                  <a:pt x="2646220" y="251616"/>
                  <a:pt x="2650139" y="253154"/>
                  <a:pt x="2653959" y="254543"/>
                </a:cubicBezTo>
                <a:cubicBezTo>
                  <a:pt x="2657779" y="255932"/>
                  <a:pt x="2661202" y="257421"/>
                  <a:pt x="2664228" y="259008"/>
                </a:cubicBezTo>
                <a:cubicBezTo>
                  <a:pt x="2667254" y="260596"/>
                  <a:pt x="2669685" y="262456"/>
                  <a:pt x="2671521" y="264589"/>
                </a:cubicBezTo>
                <a:cubicBezTo>
                  <a:pt x="2673356" y="266722"/>
                  <a:pt x="2674274" y="269277"/>
                  <a:pt x="2674274" y="272254"/>
                </a:cubicBezTo>
                <a:cubicBezTo>
                  <a:pt x="2674274" y="274834"/>
                  <a:pt x="2673778" y="277116"/>
                  <a:pt x="2672786" y="279100"/>
                </a:cubicBezTo>
                <a:cubicBezTo>
                  <a:pt x="2671793" y="281084"/>
                  <a:pt x="2670330" y="282721"/>
                  <a:pt x="2668395" y="284011"/>
                </a:cubicBezTo>
                <a:cubicBezTo>
                  <a:pt x="2666460" y="285301"/>
                  <a:pt x="2664178" y="286293"/>
                  <a:pt x="2661549" y="286988"/>
                </a:cubicBezTo>
                <a:cubicBezTo>
                  <a:pt x="2658920" y="287682"/>
                  <a:pt x="2655918" y="288030"/>
                  <a:pt x="2652545" y="288030"/>
                </a:cubicBezTo>
                <a:cubicBezTo>
                  <a:pt x="2647187" y="288030"/>
                  <a:pt x="2642400" y="287385"/>
                  <a:pt x="2638183" y="286095"/>
                </a:cubicBezTo>
                <a:cubicBezTo>
                  <a:pt x="2633966" y="284805"/>
                  <a:pt x="2630270" y="283416"/>
                  <a:pt x="2627095" y="281928"/>
                </a:cubicBezTo>
                <a:cubicBezTo>
                  <a:pt x="2623920" y="280439"/>
                  <a:pt x="2621266" y="279075"/>
                  <a:pt x="2619133" y="277835"/>
                </a:cubicBezTo>
                <a:cubicBezTo>
                  <a:pt x="2617000" y="276595"/>
                  <a:pt x="2615387" y="275975"/>
                  <a:pt x="2614296" y="275975"/>
                </a:cubicBezTo>
                <a:cubicBezTo>
                  <a:pt x="2613403" y="275975"/>
                  <a:pt x="2612659" y="276148"/>
                  <a:pt x="2612064" y="276495"/>
                </a:cubicBezTo>
                <a:cubicBezTo>
                  <a:pt x="2611469" y="276843"/>
                  <a:pt x="2610972" y="277537"/>
                  <a:pt x="2610576" y="278579"/>
                </a:cubicBezTo>
                <a:cubicBezTo>
                  <a:pt x="2610179" y="279621"/>
                  <a:pt x="2609881" y="281010"/>
                  <a:pt x="2609683" y="282746"/>
                </a:cubicBezTo>
                <a:cubicBezTo>
                  <a:pt x="2609484" y="284483"/>
                  <a:pt x="2609385" y="286789"/>
                  <a:pt x="2609385" y="289667"/>
                </a:cubicBezTo>
                <a:cubicBezTo>
                  <a:pt x="2609385" y="294032"/>
                  <a:pt x="2609683" y="297331"/>
                  <a:pt x="2610278" y="299564"/>
                </a:cubicBezTo>
                <a:cubicBezTo>
                  <a:pt x="2610873" y="301796"/>
                  <a:pt x="2611717" y="303433"/>
                  <a:pt x="2612808" y="304475"/>
                </a:cubicBezTo>
                <a:cubicBezTo>
                  <a:pt x="2613899" y="305517"/>
                  <a:pt x="2615636" y="306633"/>
                  <a:pt x="2618017" y="307824"/>
                </a:cubicBezTo>
                <a:cubicBezTo>
                  <a:pt x="2620398" y="309014"/>
                  <a:pt x="2623375" y="310180"/>
                  <a:pt x="2626946" y="311321"/>
                </a:cubicBezTo>
                <a:cubicBezTo>
                  <a:pt x="2630518" y="312462"/>
                  <a:pt x="2634561" y="313405"/>
                  <a:pt x="2639076" y="314149"/>
                </a:cubicBezTo>
                <a:cubicBezTo>
                  <a:pt x="2643590" y="314893"/>
                  <a:pt x="2648328" y="315265"/>
                  <a:pt x="2653289" y="315265"/>
                </a:cubicBezTo>
                <a:cubicBezTo>
                  <a:pt x="2661524" y="315265"/>
                  <a:pt x="2669164" y="314298"/>
                  <a:pt x="2676209" y="312363"/>
                </a:cubicBezTo>
                <a:cubicBezTo>
                  <a:pt x="2683253" y="310428"/>
                  <a:pt x="2689355" y="307526"/>
                  <a:pt x="2694514" y="303657"/>
                </a:cubicBezTo>
                <a:cubicBezTo>
                  <a:pt x="2699674" y="299787"/>
                  <a:pt x="2703667" y="294975"/>
                  <a:pt x="2706495" y="289220"/>
                </a:cubicBezTo>
                <a:cubicBezTo>
                  <a:pt x="2709323" y="283466"/>
                  <a:pt x="2710737" y="276818"/>
                  <a:pt x="2710737" y="269277"/>
                </a:cubicBezTo>
                <a:cubicBezTo>
                  <a:pt x="2710737" y="263225"/>
                  <a:pt x="2709794" y="257991"/>
                  <a:pt x="2707909" y="253576"/>
                </a:cubicBezTo>
                <a:cubicBezTo>
                  <a:pt x="2706024" y="249161"/>
                  <a:pt x="2703543" y="245366"/>
                  <a:pt x="2700468" y="242191"/>
                </a:cubicBezTo>
                <a:cubicBezTo>
                  <a:pt x="2697392" y="239016"/>
                  <a:pt x="2693894" y="236337"/>
                  <a:pt x="2689975" y="234154"/>
                </a:cubicBezTo>
                <a:cubicBezTo>
                  <a:pt x="2686056" y="231971"/>
                  <a:pt x="2682087" y="230061"/>
                  <a:pt x="2678069" y="228424"/>
                </a:cubicBezTo>
                <a:cubicBezTo>
                  <a:pt x="2674051" y="226787"/>
                  <a:pt x="2670082" y="225274"/>
                  <a:pt x="2666163" y="223885"/>
                </a:cubicBezTo>
                <a:cubicBezTo>
                  <a:pt x="2662243" y="222496"/>
                  <a:pt x="2658746" y="221007"/>
                  <a:pt x="2655670" y="219420"/>
                </a:cubicBezTo>
                <a:cubicBezTo>
                  <a:pt x="2652595" y="217832"/>
                  <a:pt x="2650114" y="215997"/>
                  <a:pt x="2648229" y="213913"/>
                </a:cubicBezTo>
                <a:cubicBezTo>
                  <a:pt x="2646344" y="211830"/>
                  <a:pt x="2645401" y="209250"/>
                  <a:pt x="2645401" y="206174"/>
                </a:cubicBezTo>
                <a:cubicBezTo>
                  <a:pt x="2645401" y="204190"/>
                  <a:pt x="2645798" y="202329"/>
                  <a:pt x="2646592" y="200593"/>
                </a:cubicBezTo>
                <a:cubicBezTo>
                  <a:pt x="2647386" y="198857"/>
                  <a:pt x="2648576" y="197344"/>
                  <a:pt x="2650164" y="196054"/>
                </a:cubicBezTo>
                <a:cubicBezTo>
                  <a:pt x="2651751" y="194764"/>
                  <a:pt x="2653785" y="193772"/>
                  <a:pt x="2656266" y="193077"/>
                </a:cubicBezTo>
                <a:cubicBezTo>
                  <a:pt x="2658746" y="192383"/>
                  <a:pt x="2661673" y="192035"/>
                  <a:pt x="2665047" y="192035"/>
                </a:cubicBezTo>
                <a:cubicBezTo>
                  <a:pt x="2669809" y="192035"/>
                  <a:pt x="2674051" y="192556"/>
                  <a:pt x="2677771" y="193598"/>
                </a:cubicBezTo>
                <a:cubicBezTo>
                  <a:pt x="2681492" y="194640"/>
                  <a:pt x="2684766" y="195756"/>
                  <a:pt x="2687594" y="196947"/>
                </a:cubicBezTo>
                <a:cubicBezTo>
                  <a:pt x="2690422" y="198137"/>
                  <a:pt x="2692778" y="199254"/>
                  <a:pt x="2694663" y="200295"/>
                </a:cubicBezTo>
                <a:cubicBezTo>
                  <a:pt x="2696548" y="201337"/>
                  <a:pt x="2697937" y="201858"/>
                  <a:pt x="2698830" y="201858"/>
                </a:cubicBezTo>
                <a:cubicBezTo>
                  <a:pt x="2699624" y="201858"/>
                  <a:pt x="2700319" y="201685"/>
                  <a:pt x="2700914" y="201337"/>
                </a:cubicBezTo>
                <a:cubicBezTo>
                  <a:pt x="2701509" y="200990"/>
                  <a:pt x="2701981" y="200320"/>
                  <a:pt x="2702328" y="199328"/>
                </a:cubicBezTo>
                <a:cubicBezTo>
                  <a:pt x="2702675" y="198336"/>
                  <a:pt x="2702923" y="196996"/>
                  <a:pt x="2703072" y="195310"/>
                </a:cubicBezTo>
                <a:cubicBezTo>
                  <a:pt x="2703221" y="193623"/>
                  <a:pt x="2703295" y="191440"/>
                  <a:pt x="2703295" y="188761"/>
                </a:cubicBezTo>
                <a:cubicBezTo>
                  <a:pt x="2703295" y="186479"/>
                  <a:pt x="2703221" y="184569"/>
                  <a:pt x="2703072" y="183031"/>
                </a:cubicBezTo>
                <a:cubicBezTo>
                  <a:pt x="2702923" y="181494"/>
                  <a:pt x="2702750" y="180204"/>
                  <a:pt x="2702551" y="179162"/>
                </a:cubicBezTo>
                <a:cubicBezTo>
                  <a:pt x="2702353" y="178120"/>
                  <a:pt x="2702055" y="177227"/>
                  <a:pt x="2701658" y="176483"/>
                </a:cubicBezTo>
                <a:cubicBezTo>
                  <a:pt x="2701261" y="175739"/>
                  <a:pt x="2700592" y="174995"/>
                  <a:pt x="2699649" y="174251"/>
                </a:cubicBezTo>
                <a:cubicBezTo>
                  <a:pt x="2698706" y="173506"/>
                  <a:pt x="2697144" y="172613"/>
                  <a:pt x="2694961" y="171572"/>
                </a:cubicBezTo>
                <a:cubicBezTo>
                  <a:pt x="2692778" y="170530"/>
                  <a:pt x="2690099" y="169562"/>
                  <a:pt x="2686924" y="168669"/>
                </a:cubicBezTo>
                <a:cubicBezTo>
                  <a:pt x="2683749" y="167777"/>
                  <a:pt x="2680202" y="167032"/>
                  <a:pt x="2676283" y="166437"/>
                </a:cubicBezTo>
                <a:cubicBezTo>
                  <a:pt x="2672364" y="165842"/>
                  <a:pt x="2668321" y="165544"/>
                  <a:pt x="2664153" y="165544"/>
                </a:cubicBezTo>
                <a:close/>
                <a:moveTo>
                  <a:pt x="2503568" y="165544"/>
                </a:moveTo>
                <a:cubicBezTo>
                  <a:pt x="2500790" y="165544"/>
                  <a:pt x="2498012" y="165916"/>
                  <a:pt x="2495234" y="166660"/>
                </a:cubicBezTo>
                <a:cubicBezTo>
                  <a:pt x="2492456" y="167404"/>
                  <a:pt x="2489677" y="168719"/>
                  <a:pt x="2486900" y="170604"/>
                </a:cubicBezTo>
                <a:cubicBezTo>
                  <a:pt x="2484121" y="172489"/>
                  <a:pt x="2481194" y="175044"/>
                  <a:pt x="2478119" y="178269"/>
                </a:cubicBezTo>
                <a:cubicBezTo>
                  <a:pt x="2475043" y="181494"/>
                  <a:pt x="2471768" y="185586"/>
                  <a:pt x="2468296" y="190547"/>
                </a:cubicBezTo>
                <a:lnTo>
                  <a:pt x="2468296" y="174027"/>
                </a:lnTo>
                <a:cubicBezTo>
                  <a:pt x="2468296" y="173035"/>
                  <a:pt x="2468048" y="172167"/>
                  <a:pt x="2467552" y="171423"/>
                </a:cubicBezTo>
                <a:cubicBezTo>
                  <a:pt x="2467056" y="170679"/>
                  <a:pt x="2466237" y="170059"/>
                  <a:pt x="2465096" y="169562"/>
                </a:cubicBezTo>
                <a:cubicBezTo>
                  <a:pt x="2463955" y="169066"/>
                  <a:pt x="2462343" y="168694"/>
                  <a:pt x="2460259" y="168446"/>
                </a:cubicBezTo>
                <a:cubicBezTo>
                  <a:pt x="2458175" y="168198"/>
                  <a:pt x="2455546" y="168074"/>
                  <a:pt x="2452371" y="168074"/>
                </a:cubicBezTo>
                <a:cubicBezTo>
                  <a:pt x="2449295" y="168074"/>
                  <a:pt x="2446740" y="168198"/>
                  <a:pt x="2444707" y="168446"/>
                </a:cubicBezTo>
                <a:cubicBezTo>
                  <a:pt x="2442673" y="168694"/>
                  <a:pt x="2441011" y="169066"/>
                  <a:pt x="2439721" y="169562"/>
                </a:cubicBezTo>
                <a:cubicBezTo>
                  <a:pt x="2438431" y="170059"/>
                  <a:pt x="2437538" y="170679"/>
                  <a:pt x="2437042" y="171423"/>
                </a:cubicBezTo>
                <a:cubicBezTo>
                  <a:pt x="2436546" y="172167"/>
                  <a:pt x="2436298" y="173035"/>
                  <a:pt x="2436298" y="174027"/>
                </a:cubicBezTo>
                <a:lnTo>
                  <a:pt x="2436298" y="306782"/>
                </a:lnTo>
                <a:cubicBezTo>
                  <a:pt x="2436298" y="307774"/>
                  <a:pt x="2436595" y="308642"/>
                  <a:pt x="2437191" y="309386"/>
                </a:cubicBezTo>
                <a:cubicBezTo>
                  <a:pt x="2437786" y="310131"/>
                  <a:pt x="2438803" y="310751"/>
                  <a:pt x="2440242" y="311247"/>
                </a:cubicBezTo>
                <a:cubicBezTo>
                  <a:pt x="2441680" y="311743"/>
                  <a:pt x="2443590" y="312115"/>
                  <a:pt x="2445972" y="312363"/>
                </a:cubicBezTo>
                <a:cubicBezTo>
                  <a:pt x="2448353" y="312611"/>
                  <a:pt x="2451379" y="312735"/>
                  <a:pt x="2455050" y="312735"/>
                </a:cubicBezTo>
                <a:cubicBezTo>
                  <a:pt x="2458721" y="312735"/>
                  <a:pt x="2461747" y="312611"/>
                  <a:pt x="2464129" y="312363"/>
                </a:cubicBezTo>
                <a:cubicBezTo>
                  <a:pt x="2466510" y="312115"/>
                  <a:pt x="2468420" y="311743"/>
                  <a:pt x="2469859" y="311247"/>
                </a:cubicBezTo>
                <a:cubicBezTo>
                  <a:pt x="2471298" y="310751"/>
                  <a:pt x="2472314" y="310131"/>
                  <a:pt x="2472910" y="309386"/>
                </a:cubicBezTo>
                <a:cubicBezTo>
                  <a:pt x="2473505" y="308642"/>
                  <a:pt x="2473802" y="307774"/>
                  <a:pt x="2473802" y="306782"/>
                </a:cubicBezTo>
                <a:lnTo>
                  <a:pt x="2473802" y="224034"/>
                </a:lnTo>
                <a:cubicBezTo>
                  <a:pt x="2476581" y="219668"/>
                  <a:pt x="2479185" y="215997"/>
                  <a:pt x="2481616" y="213020"/>
                </a:cubicBezTo>
                <a:cubicBezTo>
                  <a:pt x="2484047" y="210044"/>
                  <a:pt x="2486378" y="207662"/>
                  <a:pt x="2488611" y="205877"/>
                </a:cubicBezTo>
                <a:cubicBezTo>
                  <a:pt x="2490843" y="204091"/>
                  <a:pt x="2493002" y="202776"/>
                  <a:pt x="2495085" y="201933"/>
                </a:cubicBezTo>
                <a:cubicBezTo>
                  <a:pt x="2497168" y="201089"/>
                  <a:pt x="2499252" y="200668"/>
                  <a:pt x="2501336" y="200668"/>
                </a:cubicBezTo>
                <a:cubicBezTo>
                  <a:pt x="2503122" y="200668"/>
                  <a:pt x="2504758" y="200841"/>
                  <a:pt x="2506247" y="201188"/>
                </a:cubicBezTo>
                <a:cubicBezTo>
                  <a:pt x="2507735" y="201536"/>
                  <a:pt x="2509099" y="201908"/>
                  <a:pt x="2510340" y="202305"/>
                </a:cubicBezTo>
                <a:cubicBezTo>
                  <a:pt x="2511580" y="202702"/>
                  <a:pt x="2512696" y="203074"/>
                  <a:pt x="2513688" y="203421"/>
                </a:cubicBezTo>
                <a:cubicBezTo>
                  <a:pt x="2514680" y="203768"/>
                  <a:pt x="2515573" y="203942"/>
                  <a:pt x="2516367" y="203942"/>
                </a:cubicBezTo>
                <a:cubicBezTo>
                  <a:pt x="2517359" y="203942"/>
                  <a:pt x="2518178" y="203694"/>
                  <a:pt x="2518823" y="203198"/>
                </a:cubicBezTo>
                <a:cubicBezTo>
                  <a:pt x="2519468" y="202702"/>
                  <a:pt x="2519989" y="201809"/>
                  <a:pt x="2520386" y="200519"/>
                </a:cubicBezTo>
                <a:cubicBezTo>
                  <a:pt x="2520783" y="199229"/>
                  <a:pt x="2521080" y="197443"/>
                  <a:pt x="2521279" y="195161"/>
                </a:cubicBezTo>
                <a:cubicBezTo>
                  <a:pt x="2521477" y="192879"/>
                  <a:pt x="2521577" y="189952"/>
                  <a:pt x="2521577" y="186380"/>
                </a:cubicBezTo>
                <a:cubicBezTo>
                  <a:pt x="2521577" y="182808"/>
                  <a:pt x="2521527" y="179980"/>
                  <a:pt x="2521428" y="177897"/>
                </a:cubicBezTo>
                <a:cubicBezTo>
                  <a:pt x="2521328" y="175813"/>
                  <a:pt x="2521179" y="174251"/>
                  <a:pt x="2520981" y="173209"/>
                </a:cubicBezTo>
                <a:cubicBezTo>
                  <a:pt x="2520783" y="172167"/>
                  <a:pt x="2520559" y="171348"/>
                  <a:pt x="2520311" y="170753"/>
                </a:cubicBezTo>
                <a:cubicBezTo>
                  <a:pt x="2520063" y="170158"/>
                  <a:pt x="2519666" y="169612"/>
                  <a:pt x="2519121" y="169116"/>
                </a:cubicBezTo>
                <a:cubicBezTo>
                  <a:pt x="2518575" y="168620"/>
                  <a:pt x="2517707" y="168149"/>
                  <a:pt x="2516516" y="167702"/>
                </a:cubicBezTo>
                <a:cubicBezTo>
                  <a:pt x="2515325" y="167256"/>
                  <a:pt x="2513936" y="166859"/>
                  <a:pt x="2512349" y="166511"/>
                </a:cubicBezTo>
                <a:cubicBezTo>
                  <a:pt x="2510762" y="166164"/>
                  <a:pt x="2509224" y="165916"/>
                  <a:pt x="2507735" y="165767"/>
                </a:cubicBezTo>
                <a:cubicBezTo>
                  <a:pt x="2506247" y="165619"/>
                  <a:pt x="2504858" y="165544"/>
                  <a:pt x="2503568" y="165544"/>
                </a:cubicBezTo>
                <a:close/>
                <a:moveTo>
                  <a:pt x="2343875" y="165544"/>
                </a:moveTo>
                <a:cubicBezTo>
                  <a:pt x="2333358" y="165544"/>
                  <a:pt x="2323908" y="167280"/>
                  <a:pt x="2315524" y="170753"/>
                </a:cubicBezTo>
                <a:cubicBezTo>
                  <a:pt x="2307140" y="174226"/>
                  <a:pt x="2300021" y="179261"/>
                  <a:pt x="2294167" y="185859"/>
                </a:cubicBezTo>
                <a:cubicBezTo>
                  <a:pt x="2288313" y="192457"/>
                  <a:pt x="2283848" y="200494"/>
                  <a:pt x="2280773" y="209969"/>
                </a:cubicBezTo>
                <a:cubicBezTo>
                  <a:pt x="2277697" y="219445"/>
                  <a:pt x="2276159" y="230086"/>
                  <a:pt x="2276159" y="241893"/>
                </a:cubicBezTo>
                <a:cubicBezTo>
                  <a:pt x="2276159" y="254295"/>
                  <a:pt x="2277622" y="265110"/>
                  <a:pt x="2280549" y="274337"/>
                </a:cubicBezTo>
                <a:cubicBezTo>
                  <a:pt x="2283476" y="283565"/>
                  <a:pt x="2287916" y="291205"/>
                  <a:pt x="2293869" y="297257"/>
                </a:cubicBezTo>
                <a:cubicBezTo>
                  <a:pt x="2299822" y="303309"/>
                  <a:pt x="2307239" y="307824"/>
                  <a:pt x="2316119" y="310800"/>
                </a:cubicBezTo>
                <a:cubicBezTo>
                  <a:pt x="2324999" y="313777"/>
                  <a:pt x="2335343" y="315265"/>
                  <a:pt x="2347150" y="315265"/>
                </a:cubicBezTo>
                <a:cubicBezTo>
                  <a:pt x="2353698" y="315265"/>
                  <a:pt x="2359850" y="314844"/>
                  <a:pt x="2365604" y="314000"/>
                </a:cubicBezTo>
                <a:cubicBezTo>
                  <a:pt x="2371359" y="313157"/>
                  <a:pt x="2376469" y="312165"/>
                  <a:pt x="2380933" y="311024"/>
                </a:cubicBezTo>
                <a:cubicBezTo>
                  <a:pt x="2385399" y="309883"/>
                  <a:pt x="2389069" y="308717"/>
                  <a:pt x="2391947" y="307526"/>
                </a:cubicBezTo>
                <a:cubicBezTo>
                  <a:pt x="2394825" y="306335"/>
                  <a:pt x="2396585" y="305393"/>
                  <a:pt x="2397230" y="304698"/>
                </a:cubicBezTo>
                <a:cubicBezTo>
                  <a:pt x="2397876" y="304004"/>
                  <a:pt x="2398396" y="303285"/>
                  <a:pt x="2398793" y="302540"/>
                </a:cubicBezTo>
                <a:cubicBezTo>
                  <a:pt x="2399190" y="301796"/>
                  <a:pt x="2399487" y="300878"/>
                  <a:pt x="2399686" y="299787"/>
                </a:cubicBezTo>
                <a:cubicBezTo>
                  <a:pt x="2399884" y="298696"/>
                  <a:pt x="2400033" y="297381"/>
                  <a:pt x="2400132" y="295843"/>
                </a:cubicBezTo>
                <a:cubicBezTo>
                  <a:pt x="2400232" y="294305"/>
                  <a:pt x="2400281" y="292445"/>
                  <a:pt x="2400281" y="290262"/>
                </a:cubicBezTo>
                <a:cubicBezTo>
                  <a:pt x="2400281" y="287782"/>
                  <a:pt x="2400207" y="285723"/>
                  <a:pt x="2400058" y="284086"/>
                </a:cubicBezTo>
                <a:cubicBezTo>
                  <a:pt x="2399909" y="282449"/>
                  <a:pt x="2399636" y="281184"/>
                  <a:pt x="2399240" y="280291"/>
                </a:cubicBezTo>
                <a:cubicBezTo>
                  <a:pt x="2398843" y="279398"/>
                  <a:pt x="2398346" y="278777"/>
                  <a:pt x="2397751" y="278430"/>
                </a:cubicBezTo>
                <a:cubicBezTo>
                  <a:pt x="2397156" y="278083"/>
                  <a:pt x="2396412" y="277909"/>
                  <a:pt x="2395519" y="277909"/>
                </a:cubicBezTo>
                <a:cubicBezTo>
                  <a:pt x="2394031" y="277909"/>
                  <a:pt x="2392096" y="278381"/>
                  <a:pt x="2389715" y="279323"/>
                </a:cubicBezTo>
                <a:cubicBezTo>
                  <a:pt x="2387333" y="280266"/>
                  <a:pt x="2384332" y="281308"/>
                  <a:pt x="2380711" y="282449"/>
                </a:cubicBezTo>
                <a:cubicBezTo>
                  <a:pt x="2377089" y="283590"/>
                  <a:pt x="2372798" y="284631"/>
                  <a:pt x="2367837" y="285574"/>
                </a:cubicBezTo>
                <a:cubicBezTo>
                  <a:pt x="2362876" y="286517"/>
                  <a:pt x="2357121" y="286988"/>
                  <a:pt x="2350573" y="286988"/>
                </a:cubicBezTo>
                <a:cubicBezTo>
                  <a:pt x="2344124" y="286988"/>
                  <a:pt x="2338592" y="286145"/>
                  <a:pt x="2333978" y="284458"/>
                </a:cubicBezTo>
                <a:cubicBezTo>
                  <a:pt x="2329365" y="282771"/>
                  <a:pt x="2325594" y="280315"/>
                  <a:pt x="2322667" y="277091"/>
                </a:cubicBezTo>
                <a:cubicBezTo>
                  <a:pt x="2319741" y="273866"/>
                  <a:pt x="2317607" y="269947"/>
                  <a:pt x="2316268" y="265333"/>
                </a:cubicBezTo>
                <a:cubicBezTo>
                  <a:pt x="2314928" y="260720"/>
                  <a:pt x="2314259" y="255585"/>
                  <a:pt x="2314259" y="249930"/>
                </a:cubicBezTo>
                <a:lnTo>
                  <a:pt x="2395072" y="249930"/>
                </a:lnTo>
                <a:cubicBezTo>
                  <a:pt x="2398644" y="249930"/>
                  <a:pt x="2401447" y="248838"/>
                  <a:pt x="2403481" y="246655"/>
                </a:cubicBezTo>
                <a:cubicBezTo>
                  <a:pt x="2405515" y="244473"/>
                  <a:pt x="2406532" y="241099"/>
                  <a:pt x="2406532" y="236535"/>
                </a:cubicBezTo>
                <a:lnTo>
                  <a:pt x="2406532" y="230582"/>
                </a:lnTo>
                <a:cubicBezTo>
                  <a:pt x="2406532" y="221255"/>
                  <a:pt x="2405341" y="212623"/>
                  <a:pt x="2402960" y="204686"/>
                </a:cubicBezTo>
                <a:cubicBezTo>
                  <a:pt x="2400579" y="196748"/>
                  <a:pt x="2396859" y="189877"/>
                  <a:pt x="2391798" y="184073"/>
                </a:cubicBezTo>
                <a:cubicBezTo>
                  <a:pt x="2386738" y="178269"/>
                  <a:pt x="2380264" y="173730"/>
                  <a:pt x="2372376" y="170455"/>
                </a:cubicBezTo>
                <a:cubicBezTo>
                  <a:pt x="2364489" y="167181"/>
                  <a:pt x="2354988" y="165544"/>
                  <a:pt x="2343875" y="165544"/>
                </a:cubicBezTo>
                <a:close/>
                <a:moveTo>
                  <a:pt x="1974336" y="156019"/>
                </a:moveTo>
                <a:lnTo>
                  <a:pt x="1974484" y="156019"/>
                </a:lnTo>
                <a:lnTo>
                  <a:pt x="2001720" y="237875"/>
                </a:lnTo>
                <a:lnTo>
                  <a:pt x="1947100" y="237875"/>
                </a:lnTo>
                <a:close/>
                <a:moveTo>
                  <a:pt x="7776250" y="133100"/>
                </a:moveTo>
                <a:cubicBezTo>
                  <a:pt x="7772679" y="133100"/>
                  <a:pt x="7769677" y="133224"/>
                  <a:pt x="7767246" y="133472"/>
                </a:cubicBezTo>
                <a:cubicBezTo>
                  <a:pt x="7764815" y="133720"/>
                  <a:pt x="7762881" y="134117"/>
                  <a:pt x="7761442" y="134662"/>
                </a:cubicBezTo>
                <a:cubicBezTo>
                  <a:pt x="7760003" y="135208"/>
                  <a:pt x="7759011" y="135878"/>
                  <a:pt x="7758465" y="136671"/>
                </a:cubicBezTo>
                <a:cubicBezTo>
                  <a:pt x="7757919" y="137465"/>
                  <a:pt x="7757647" y="138358"/>
                  <a:pt x="7757647" y="139350"/>
                </a:cubicBezTo>
                <a:lnTo>
                  <a:pt x="7757647" y="168967"/>
                </a:lnTo>
                <a:lnTo>
                  <a:pt x="7741871" y="168967"/>
                </a:lnTo>
                <a:cubicBezTo>
                  <a:pt x="7740879" y="168967"/>
                  <a:pt x="7740011" y="169215"/>
                  <a:pt x="7739267" y="169711"/>
                </a:cubicBezTo>
                <a:cubicBezTo>
                  <a:pt x="7738523" y="170207"/>
                  <a:pt x="7737902" y="171026"/>
                  <a:pt x="7737406" y="172167"/>
                </a:cubicBezTo>
                <a:cubicBezTo>
                  <a:pt x="7736910" y="173308"/>
                  <a:pt x="7736538" y="174871"/>
                  <a:pt x="7736290" y="176855"/>
                </a:cubicBezTo>
                <a:cubicBezTo>
                  <a:pt x="7736041" y="178839"/>
                  <a:pt x="7735918" y="181270"/>
                  <a:pt x="7735918" y="184148"/>
                </a:cubicBezTo>
                <a:cubicBezTo>
                  <a:pt x="7735918" y="189605"/>
                  <a:pt x="7736413" y="193499"/>
                  <a:pt x="7737406" y="195831"/>
                </a:cubicBezTo>
                <a:cubicBezTo>
                  <a:pt x="7738399" y="198162"/>
                  <a:pt x="7739837" y="199328"/>
                  <a:pt x="7741722" y="199328"/>
                </a:cubicBezTo>
                <a:lnTo>
                  <a:pt x="7757647" y="199328"/>
                </a:lnTo>
                <a:lnTo>
                  <a:pt x="7757647" y="267343"/>
                </a:lnTo>
                <a:cubicBezTo>
                  <a:pt x="7757647" y="275478"/>
                  <a:pt x="7758491" y="282523"/>
                  <a:pt x="7760177" y="288476"/>
                </a:cubicBezTo>
                <a:cubicBezTo>
                  <a:pt x="7761863" y="294429"/>
                  <a:pt x="7764493" y="299365"/>
                  <a:pt x="7768065" y="303285"/>
                </a:cubicBezTo>
                <a:cubicBezTo>
                  <a:pt x="7771637" y="307204"/>
                  <a:pt x="7776151" y="310106"/>
                  <a:pt x="7781608" y="311991"/>
                </a:cubicBezTo>
                <a:cubicBezTo>
                  <a:pt x="7787065" y="313876"/>
                  <a:pt x="7793515" y="314819"/>
                  <a:pt x="7800955" y="314819"/>
                </a:cubicBezTo>
                <a:cubicBezTo>
                  <a:pt x="7803734" y="314819"/>
                  <a:pt x="7806487" y="314670"/>
                  <a:pt x="7809215" y="314372"/>
                </a:cubicBezTo>
                <a:cubicBezTo>
                  <a:pt x="7811944" y="314075"/>
                  <a:pt x="7814474" y="313653"/>
                  <a:pt x="7816806" y="313107"/>
                </a:cubicBezTo>
                <a:cubicBezTo>
                  <a:pt x="7819137" y="312561"/>
                  <a:pt x="7821171" y="311917"/>
                  <a:pt x="7822908" y="311172"/>
                </a:cubicBezTo>
                <a:cubicBezTo>
                  <a:pt x="7824645" y="310428"/>
                  <a:pt x="7825959" y="309585"/>
                  <a:pt x="7826852" y="308642"/>
                </a:cubicBezTo>
                <a:cubicBezTo>
                  <a:pt x="7827745" y="307700"/>
                  <a:pt x="7828464" y="306063"/>
                  <a:pt x="7829010" y="303731"/>
                </a:cubicBezTo>
                <a:cubicBezTo>
                  <a:pt x="7829555" y="301399"/>
                  <a:pt x="7829829" y="298051"/>
                  <a:pt x="7829829" y="293685"/>
                </a:cubicBezTo>
                <a:cubicBezTo>
                  <a:pt x="7829829" y="290907"/>
                  <a:pt x="7829705" y="288625"/>
                  <a:pt x="7829457" y="286839"/>
                </a:cubicBezTo>
                <a:cubicBezTo>
                  <a:pt x="7829208" y="285053"/>
                  <a:pt x="7828935" y="283639"/>
                  <a:pt x="7828637" y="282597"/>
                </a:cubicBezTo>
                <a:cubicBezTo>
                  <a:pt x="7828340" y="281556"/>
                  <a:pt x="7827919" y="280861"/>
                  <a:pt x="7827373" y="280514"/>
                </a:cubicBezTo>
                <a:cubicBezTo>
                  <a:pt x="7826827" y="280167"/>
                  <a:pt x="7826257" y="279993"/>
                  <a:pt x="7825661" y="279993"/>
                </a:cubicBezTo>
                <a:cubicBezTo>
                  <a:pt x="7824967" y="279993"/>
                  <a:pt x="7824198" y="280167"/>
                  <a:pt x="7823355" y="280514"/>
                </a:cubicBezTo>
                <a:cubicBezTo>
                  <a:pt x="7822511" y="280861"/>
                  <a:pt x="7821469" y="281258"/>
                  <a:pt x="7820229" y="281704"/>
                </a:cubicBezTo>
                <a:cubicBezTo>
                  <a:pt x="7818989" y="282151"/>
                  <a:pt x="7817575" y="282548"/>
                  <a:pt x="7815987" y="282895"/>
                </a:cubicBezTo>
                <a:cubicBezTo>
                  <a:pt x="7814399" y="283242"/>
                  <a:pt x="7812613" y="283416"/>
                  <a:pt x="7810629" y="283416"/>
                </a:cubicBezTo>
                <a:cubicBezTo>
                  <a:pt x="7804776" y="283416"/>
                  <a:pt x="7800707" y="281605"/>
                  <a:pt x="7798425" y="277984"/>
                </a:cubicBezTo>
                <a:cubicBezTo>
                  <a:pt x="7796144" y="274362"/>
                  <a:pt x="7795003" y="268930"/>
                  <a:pt x="7795003" y="261687"/>
                </a:cubicBezTo>
                <a:lnTo>
                  <a:pt x="7795003" y="199328"/>
                </a:lnTo>
                <a:lnTo>
                  <a:pt x="7824024" y="199328"/>
                </a:lnTo>
                <a:cubicBezTo>
                  <a:pt x="7825909" y="199328"/>
                  <a:pt x="7827347" y="198162"/>
                  <a:pt x="7828340" y="195831"/>
                </a:cubicBezTo>
                <a:cubicBezTo>
                  <a:pt x="7829333" y="193499"/>
                  <a:pt x="7829829" y="189605"/>
                  <a:pt x="7829829" y="184148"/>
                </a:cubicBezTo>
                <a:cubicBezTo>
                  <a:pt x="7829829" y="181270"/>
                  <a:pt x="7829705" y="178839"/>
                  <a:pt x="7829457" y="176855"/>
                </a:cubicBezTo>
                <a:cubicBezTo>
                  <a:pt x="7829208" y="174871"/>
                  <a:pt x="7828836" y="173308"/>
                  <a:pt x="7828340" y="172167"/>
                </a:cubicBezTo>
                <a:cubicBezTo>
                  <a:pt x="7827844" y="171026"/>
                  <a:pt x="7827224" y="170207"/>
                  <a:pt x="7826479" y="169711"/>
                </a:cubicBezTo>
                <a:cubicBezTo>
                  <a:pt x="7825735" y="169215"/>
                  <a:pt x="7824867" y="168967"/>
                  <a:pt x="7823875" y="168967"/>
                </a:cubicBezTo>
                <a:lnTo>
                  <a:pt x="7795003" y="168967"/>
                </a:lnTo>
                <a:lnTo>
                  <a:pt x="7795003" y="139350"/>
                </a:lnTo>
                <a:cubicBezTo>
                  <a:pt x="7795003" y="138358"/>
                  <a:pt x="7794705" y="137465"/>
                  <a:pt x="7794109" y="136671"/>
                </a:cubicBezTo>
                <a:cubicBezTo>
                  <a:pt x="7793515" y="135878"/>
                  <a:pt x="7792522" y="135208"/>
                  <a:pt x="7791133" y="134662"/>
                </a:cubicBezTo>
                <a:cubicBezTo>
                  <a:pt x="7789744" y="134117"/>
                  <a:pt x="7787834" y="133720"/>
                  <a:pt x="7785403" y="133472"/>
                </a:cubicBezTo>
                <a:cubicBezTo>
                  <a:pt x="7782973" y="133224"/>
                  <a:pt x="7779921" y="133100"/>
                  <a:pt x="7776250" y="133100"/>
                </a:cubicBezTo>
                <a:close/>
                <a:moveTo>
                  <a:pt x="5956976" y="133100"/>
                </a:moveTo>
                <a:cubicBezTo>
                  <a:pt x="5953404" y="133100"/>
                  <a:pt x="5950403" y="133224"/>
                  <a:pt x="5947972" y="133472"/>
                </a:cubicBezTo>
                <a:cubicBezTo>
                  <a:pt x="5945541" y="133720"/>
                  <a:pt x="5943606" y="134117"/>
                  <a:pt x="5942167" y="134662"/>
                </a:cubicBezTo>
                <a:cubicBezTo>
                  <a:pt x="5940729" y="135208"/>
                  <a:pt x="5939736" y="135878"/>
                  <a:pt x="5939191" y="136671"/>
                </a:cubicBezTo>
                <a:cubicBezTo>
                  <a:pt x="5938645" y="137465"/>
                  <a:pt x="5938372" y="138358"/>
                  <a:pt x="5938372" y="139350"/>
                </a:cubicBezTo>
                <a:lnTo>
                  <a:pt x="5938372" y="168967"/>
                </a:lnTo>
                <a:lnTo>
                  <a:pt x="5922596" y="168967"/>
                </a:lnTo>
                <a:cubicBezTo>
                  <a:pt x="5921604" y="168967"/>
                  <a:pt x="5920736" y="169215"/>
                  <a:pt x="5919992" y="169711"/>
                </a:cubicBezTo>
                <a:cubicBezTo>
                  <a:pt x="5919248" y="170207"/>
                  <a:pt x="5918628" y="171026"/>
                  <a:pt x="5918132" y="172167"/>
                </a:cubicBezTo>
                <a:cubicBezTo>
                  <a:pt x="5917635" y="173308"/>
                  <a:pt x="5917263" y="174871"/>
                  <a:pt x="5917015" y="176855"/>
                </a:cubicBezTo>
                <a:cubicBezTo>
                  <a:pt x="5916767" y="178839"/>
                  <a:pt x="5916643" y="181270"/>
                  <a:pt x="5916643" y="184148"/>
                </a:cubicBezTo>
                <a:cubicBezTo>
                  <a:pt x="5916643" y="189605"/>
                  <a:pt x="5917139" y="193499"/>
                  <a:pt x="5918132" y="195831"/>
                </a:cubicBezTo>
                <a:cubicBezTo>
                  <a:pt x="5919124" y="198162"/>
                  <a:pt x="5920562" y="199328"/>
                  <a:pt x="5922448" y="199328"/>
                </a:cubicBezTo>
                <a:lnTo>
                  <a:pt x="5938372" y="199328"/>
                </a:lnTo>
                <a:lnTo>
                  <a:pt x="5938372" y="267343"/>
                </a:lnTo>
                <a:cubicBezTo>
                  <a:pt x="5938372" y="275478"/>
                  <a:pt x="5939215" y="282523"/>
                  <a:pt x="5940902" y="288476"/>
                </a:cubicBezTo>
                <a:cubicBezTo>
                  <a:pt x="5942589" y="294429"/>
                  <a:pt x="5945218" y="299365"/>
                  <a:pt x="5948790" y="303285"/>
                </a:cubicBezTo>
                <a:cubicBezTo>
                  <a:pt x="5952362" y="307204"/>
                  <a:pt x="5956877" y="310106"/>
                  <a:pt x="5962333" y="311991"/>
                </a:cubicBezTo>
                <a:cubicBezTo>
                  <a:pt x="5967790" y="313876"/>
                  <a:pt x="5974240" y="314819"/>
                  <a:pt x="5981681" y="314819"/>
                </a:cubicBezTo>
                <a:cubicBezTo>
                  <a:pt x="5984459" y="314819"/>
                  <a:pt x="5987213" y="314670"/>
                  <a:pt x="5989941" y="314372"/>
                </a:cubicBezTo>
                <a:cubicBezTo>
                  <a:pt x="5992670" y="314075"/>
                  <a:pt x="5995200" y="313653"/>
                  <a:pt x="5997531" y="313107"/>
                </a:cubicBezTo>
                <a:cubicBezTo>
                  <a:pt x="5999863" y="312561"/>
                  <a:pt x="6001897" y="311917"/>
                  <a:pt x="6003633" y="311172"/>
                </a:cubicBezTo>
                <a:cubicBezTo>
                  <a:pt x="6005370" y="310428"/>
                  <a:pt x="6006684" y="309585"/>
                  <a:pt x="6007577" y="308642"/>
                </a:cubicBezTo>
                <a:cubicBezTo>
                  <a:pt x="6008470" y="307700"/>
                  <a:pt x="6009190" y="306063"/>
                  <a:pt x="6009735" y="303731"/>
                </a:cubicBezTo>
                <a:cubicBezTo>
                  <a:pt x="6010281" y="301399"/>
                  <a:pt x="6010554" y="298051"/>
                  <a:pt x="6010554" y="293685"/>
                </a:cubicBezTo>
                <a:cubicBezTo>
                  <a:pt x="6010554" y="290907"/>
                  <a:pt x="6010430" y="288625"/>
                  <a:pt x="6010182" y="286839"/>
                </a:cubicBezTo>
                <a:cubicBezTo>
                  <a:pt x="6009934" y="285053"/>
                  <a:pt x="6009661" y="283639"/>
                  <a:pt x="6009363" y="282597"/>
                </a:cubicBezTo>
                <a:cubicBezTo>
                  <a:pt x="6009066" y="281556"/>
                  <a:pt x="6008644" y="280861"/>
                  <a:pt x="6008098" y="280514"/>
                </a:cubicBezTo>
                <a:cubicBezTo>
                  <a:pt x="6007553" y="280167"/>
                  <a:pt x="6006982" y="279993"/>
                  <a:pt x="6006387" y="279993"/>
                </a:cubicBezTo>
                <a:cubicBezTo>
                  <a:pt x="6005692" y="279993"/>
                  <a:pt x="6004923" y="280167"/>
                  <a:pt x="6004080" y="280514"/>
                </a:cubicBezTo>
                <a:cubicBezTo>
                  <a:pt x="6003237" y="280861"/>
                  <a:pt x="6002195" y="281258"/>
                  <a:pt x="6000954" y="281704"/>
                </a:cubicBezTo>
                <a:cubicBezTo>
                  <a:pt x="5999714" y="282151"/>
                  <a:pt x="5998300" y="282548"/>
                  <a:pt x="5996713" y="282895"/>
                </a:cubicBezTo>
                <a:cubicBezTo>
                  <a:pt x="5995125" y="283242"/>
                  <a:pt x="5993340" y="283416"/>
                  <a:pt x="5991355" y="283416"/>
                </a:cubicBezTo>
                <a:cubicBezTo>
                  <a:pt x="5985501" y="283416"/>
                  <a:pt x="5981433" y="281605"/>
                  <a:pt x="5979151" y="277984"/>
                </a:cubicBezTo>
                <a:cubicBezTo>
                  <a:pt x="5976869" y="274362"/>
                  <a:pt x="5975728" y="268930"/>
                  <a:pt x="5975728" y="261687"/>
                </a:cubicBezTo>
                <a:lnTo>
                  <a:pt x="5975728" y="199328"/>
                </a:lnTo>
                <a:lnTo>
                  <a:pt x="6004750" y="199328"/>
                </a:lnTo>
                <a:cubicBezTo>
                  <a:pt x="6006635" y="199328"/>
                  <a:pt x="6008074" y="198162"/>
                  <a:pt x="6009066" y="195831"/>
                </a:cubicBezTo>
                <a:cubicBezTo>
                  <a:pt x="6010058" y="193499"/>
                  <a:pt x="6010554" y="189605"/>
                  <a:pt x="6010554" y="184148"/>
                </a:cubicBezTo>
                <a:cubicBezTo>
                  <a:pt x="6010554" y="181270"/>
                  <a:pt x="6010430" y="178839"/>
                  <a:pt x="6010182" y="176855"/>
                </a:cubicBezTo>
                <a:cubicBezTo>
                  <a:pt x="6009934" y="174871"/>
                  <a:pt x="6009562" y="173308"/>
                  <a:pt x="6009066" y="172167"/>
                </a:cubicBezTo>
                <a:cubicBezTo>
                  <a:pt x="6008569" y="171026"/>
                  <a:pt x="6007949" y="170207"/>
                  <a:pt x="6007205" y="169711"/>
                </a:cubicBezTo>
                <a:cubicBezTo>
                  <a:pt x="6006461" y="169215"/>
                  <a:pt x="6005593" y="168967"/>
                  <a:pt x="6004601" y="168967"/>
                </a:cubicBezTo>
                <a:lnTo>
                  <a:pt x="5975728" y="168967"/>
                </a:lnTo>
                <a:lnTo>
                  <a:pt x="5975728" y="139350"/>
                </a:lnTo>
                <a:cubicBezTo>
                  <a:pt x="5975728" y="138358"/>
                  <a:pt x="5975430" y="137465"/>
                  <a:pt x="5974835" y="136671"/>
                </a:cubicBezTo>
                <a:cubicBezTo>
                  <a:pt x="5974240" y="135878"/>
                  <a:pt x="5973248" y="135208"/>
                  <a:pt x="5971858" y="134662"/>
                </a:cubicBezTo>
                <a:cubicBezTo>
                  <a:pt x="5970469" y="134117"/>
                  <a:pt x="5968560" y="133720"/>
                  <a:pt x="5966129" y="133472"/>
                </a:cubicBezTo>
                <a:cubicBezTo>
                  <a:pt x="5963698" y="133224"/>
                  <a:pt x="5960647" y="133100"/>
                  <a:pt x="5956976" y="133100"/>
                </a:cubicBezTo>
                <a:close/>
                <a:moveTo>
                  <a:pt x="5214026" y="133100"/>
                </a:moveTo>
                <a:cubicBezTo>
                  <a:pt x="5210454" y="133100"/>
                  <a:pt x="5207453" y="133224"/>
                  <a:pt x="5205022" y="133472"/>
                </a:cubicBezTo>
                <a:cubicBezTo>
                  <a:pt x="5202591" y="133720"/>
                  <a:pt x="5200656" y="134117"/>
                  <a:pt x="5199217" y="134662"/>
                </a:cubicBezTo>
                <a:cubicBezTo>
                  <a:pt x="5197779" y="135208"/>
                  <a:pt x="5196786" y="135878"/>
                  <a:pt x="5196241" y="136671"/>
                </a:cubicBezTo>
                <a:cubicBezTo>
                  <a:pt x="5195695" y="137465"/>
                  <a:pt x="5195422" y="138358"/>
                  <a:pt x="5195422" y="139350"/>
                </a:cubicBezTo>
                <a:lnTo>
                  <a:pt x="5195422" y="168967"/>
                </a:lnTo>
                <a:lnTo>
                  <a:pt x="5179646" y="168967"/>
                </a:lnTo>
                <a:cubicBezTo>
                  <a:pt x="5178654" y="168967"/>
                  <a:pt x="5177786" y="169215"/>
                  <a:pt x="5177042" y="169711"/>
                </a:cubicBezTo>
                <a:cubicBezTo>
                  <a:pt x="5176298" y="170207"/>
                  <a:pt x="5175678" y="171026"/>
                  <a:pt x="5175182" y="172167"/>
                </a:cubicBezTo>
                <a:cubicBezTo>
                  <a:pt x="5174685" y="173308"/>
                  <a:pt x="5174313" y="174871"/>
                  <a:pt x="5174065" y="176855"/>
                </a:cubicBezTo>
                <a:cubicBezTo>
                  <a:pt x="5173817" y="178839"/>
                  <a:pt x="5173693" y="181270"/>
                  <a:pt x="5173693" y="184148"/>
                </a:cubicBezTo>
                <a:cubicBezTo>
                  <a:pt x="5173693" y="189605"/>
                  <a:pt x="5174189" y="193499"/>
                  <a:pt x="5175182" y="195831"/>
                </a:cubicBezTo>
                <a:cubicBezTo>
                  <a:pt x="5176174" y="198162"/>
                  <a:pt x="5177612" y="199328"/>
                  <a:pt x="5179498" y="199328"/>
                </a:cubicBezTo>
                <a:lnTo>
                  <a:pt x="5195422" y="199328"/>
                </a:lnTo>
                <a:lnTo>
                  <a:pt x="5195422" y="267343"/>
                </a:lnTo>
                <a:cubicBezTo>
                  <a:pt x="5195422" y="275478"/>
                  <a:pt x="5196265" y="282523"/>
                  <a:pt x="5197952" y="288476"/>
                </a:cubicBezTo>
                <a:cubicBezTo>
                  <a:pt x="5199639" y="294429"/>
                  <a:pt x="5202268" y="299365"/>
                  <a:pt x="5205840" y="303285"/>
                </a:cubicBezTo>
                <a:cubicBezTo>
                  <a:pt x="5209412" y="307204"/>
                  <a:pt x="5213927" y="310106"/>
                  <a:pt x="5219383" y="311991"/>
                </a:cubicBezTo>
                <a:cubicBezTo>
                  <a:pt x="5224840" y="313876"/>
                  <a:pt x="5231290" y="314819"/>
                  <a:pt x="5238731" y="314819"/>
                </a:cubicBezTo>
                <a:cubicBezTo>
                  <a:pt x="5241509" y="314819"/>
                  <a:pt x="5244262" y="314670"/>
                  <a:pt x="5246991" y="314372"/>
                </a:cubicBezTo>
                <a:cubicBezTo>
                  <a:pt x="5249720" y="314075"/>
                  <a:pt x="5252250" y="313653"/>
                  <a:pt x="5254581" y="313107"/>
                </a:cubicBezTo>
                <a:cubicBezTo>
                  <a:pt x="5256913" y="312561"/>
                  <a:pt x="5258947" y="311917"/>
                  <a:pt x="5260683" y="311172"/>
                </a:cubicBezTo>
                <a:cubicBezTo>
                  <a:pt x="5262420" y="310428"/>
                  <a:pt x="5263734" y="309585"/>
                  <a:pt x="5264627" y="308642"/>
                </a:cubicBezTo>
                <a:cubicBezTo>
                  <a:pt x="5265520" y="307700"/>
                  <a:pt x="5266240" y="306063"/>
                  <a:pt x="5266785" y="303731"/>
                </a:cubicBezTo>
                <a:cubicBezTo>
                  <a:pt x="5267331" y="301399"/>
                  <a:pt x="5267604" y="298051"/>
                  <a:pt x="5267604" y="293685"/>
                </a:cubicBezTo>
                <a:cubicBezTo>
                  <a:pt x="5267604" y="290907"/>
                  <a:pt x="5267480" y="288625"/>
                  <a:pt x="5267232" y="286839"/>
                </a:cubicBezTo>
                <a:cubicBezTo>
                  <a:pt x="5266984" y="285053"/>
                  <a:pt x="5266711" y="283639"/>
                  <a:pt x="5266413" y="282597"/>
                </a:cubicBezTo>
                <a:cubicBezTo>
                  <a:pt x="5266115" y="281556"/>
                  <a:pt x="5265694" y="280861"/>
                  <a:pt x="5265148" y="280514"/>
                </a:cubicBezTo>
                <a:cubicBezTo>
                  <a:pt x="5264603" y="280167"/>
                  <a:pt x="5264032" y="279993"/>
                  <a:pt x="5263437" y="279993"/>
                </a:cubicBezTo>
                <a:cubicBezTo>
                  <a:pt x="5262742" y="279993"/>
                  <a:pt x="5261973" y="280167"/>
                  <a:pt x="5261130" y="280514"/>
                </a:cubicBezTo>
                <a:cubicBezTo>
                  <a:pt x="5260286" y="280861"/>
                  <a:pt x="5259245" y="281258"/>
                  <a:pt x="5258004" y="281704"/>
                </a:cubicBezTo>
                <a:cubicBezTo>
                  <a:pt x="5256764" y="282151"/>
                  <a:pt x="5255350" y="282548"/>
                  <a:pt x="5253763" y="282895"/>
                </a:cubicBezTo>
                <a:cubicBezTo>
                  <a:pt x="5252175" y="283242"/>
                  <a:pt x="5250389" y="283416"/>
                  <a:pt x="5248405" y="283416"/>
                </a:cubicBezTo>
                <a:cubicBezTo>
                  <a:pt x="5242551" y="283416"/>
                  <a:pt x="5238483" y="281605"/>
                  <a:pt x="5236201" y="277984"/>
                </a:cubicBezTo>
                <a:cubicBezTo>
                  <a:pt x="5233919" y="274362"/>
                  <a:pt x="5232778" y="268930"/>
                  <a:pt x="5232778" y="261687"/>
                </a:cubicBezTo>
                <a:lnTo>
                  <a:pt x="5232778" y="199328"/>
                </a:lnTo>
                <a:lnTo>
                  <a:pt x="5261799" y="199328"/>
                </a:lnTo>
                <a:cubicBezTo>
                  <a:pt x="5263685" y="199328"/>
                  <a:pt x="5265123" y="198162"/>
                  <a:pt x="5266115" y="195831"/>
                </a:cubicBezTo>
                <a:cubicBezTo>
                  <a:pt x="5267108" y="193499"/>
                  <a:pt x="5267604" y="189605"/>
                  <a:pt x="5267604" y="184148"/>
                </a:cubicBezTo>
                <a:cubicBezTo>
                  <a:pt x="5267604" y="181270"/>
                  <a:pt x="5267480" y="178839"/>
                  <a:pt x="5267232" y="176855"/>
                </a:cubicBezTo>
                <a:cubicBezTo>
                  <a:pt x="5266984" y="174871"/>
                  <a:pt x="5266612" y="173308"/>
                  <a:pt x="5266115" y="172167"/>
                </a:cubicBezTo>
                <a:cubicBezTo>
                  <a:pt x="5265619" y="171026"/>
                  <a:pt x="5264999" y="170207"/>
                  <a:pt x="5264255" y="169711"/>
                </a:cubicBezTo>
                <a:cubicBezTo>
                  <a:pt x="5263511" y="169215"/>
                  <a:pt x="5262643" y="168967"/>
                  <a:pt x="5261651" y="168967"/>
                </a:cubicBezTo>
                <a:lnTo>
                  <a:pt x="5232778" y="168967"/>
                </a:lnTo>
                <a:lnTo>
                  <a:pt x="5232778" y="139350"/>
                </a:lnTo>
                <a:cubicBezTo>
                  <a:pt x="5232778" y="138358"/>
                  <a:pt x="5232480" y="137465"/>
                  <a:pt x="5231885" y="136671"/>
                </a:cubicBezTo>
                <a:cubicBezTo>
                  <a:pt x="5231290" y="135878"/>
                  <a:pt x="5230298" y="135208"/>
                  <a:pt x="5228908" y="134662"/>
                </a:cubicBezTo>
                <a:cubicBezTo>
                  <a:pt x="5227519" y="134117"/>
                  <a:pt x="5225610" y="133720"/>
                  <a:pt x="5223179" y="133472"/>
                </a:cubicBezTo>
                <a:cubicBezTo>
                  <a:pt x="5220748" y="133224"/>
                  <a:pt x="5217697" y="133100"/>
                  <a:pt x="5214026" y="133100"/>
                </a:cubicBezTo>
                <a:close/>
                <a:moveTo>
                  <a:pt x="3651926" y="133100"/>
                </a:moveTo>
                <a:cubicBezTo>
                  <a:pt x="3648354" y="133100"/>
                  <a:pt x="3645353" y="133224"/>
                  <a:pt x="3642922" y="133472"/>
                </a:cubicBezTo>
                <a:cubicBezTo>
                  <a:pt x="3640491" y="133720"/>
                  <a:pt x="3638556" y="134117"/>
                  <a:pt x="3637117" y="134662"/>
                </a:cubicBezTo>
                <a:cubicBezTo>
                  <a:pt x="3635679" y="135208"/>
                  <a:pt x="3634687" y="135878"/>
                  <a:pt x="3634141" y="136671"/>
                </a:cubicBezTo>
                <a:cubicBezTo>
                  <a:pt x="3633595" y="137465"/>
                  <a:pt x="3633322" y="138358"/>
                  <a:pt x="3633322" y="139350"/>
                </a:cubicBezTo>
                <a:lnTo>
                  <a:pt x="3633322" y="168967"/>
                </a:lnTo>
                <a:lnTo>
                  <a:pt x="3617547" y="168967"/>
                </a:lnTo>
                <a:cubicBezTo>
                  <a:pt x="3616554" y="168967"/>
                  <a:pt x="3615686" y="169215"/>
                  <a:pt x="3614942" y="169711"/>
                </a:cubicBezTo>
                <a:cubicBezTo>
                  <a:pt x="3614198" y="170207"/>
                  <a:pt x="3613578" y="171026"/>
                  <a:pt x="3613082" y="172167"/>
                </a:cubicBezTo>
                <a:cubicBezTo>
                  <a:pt x="3612586" y="173308"/>
                  <a:pt x="3612214" y="174871"/>
                  <a:pt x="3611965" y="176855"/>
                </a:cubicBezTo>
                <a:cubicBezTo>
                  <a:pt x="3611717" y="178839"/>
                  <a:pt x="3611593" y="181270"/>
                  <a:pt x="3611593" y="184148"/>
                </a:cubicBezTo>
                <a:cubicBezTo>
                  <a:pt x="3611593" y="189605"/>
                  <a:pt x="3612089" y="193499"/>
                  <a:pt x="3613082" y="195831"/>
                </a:cubicBezTo>
                <a:cubicBezTo>
                  <a:pt x="3614074" y="198162"/>
                  <a:pt x="3615513" y="199328"/>
                  <a:pt x="3617398" y="199328"/>
                </a:cubicBezTo>
                <a:lnTo>
                  <a:pt x="3633322" y="199328"/>
                </a:lnTo>
                <a:lnTo>
                  <a:pt x="3633322" y="267343"/>
                </a:lnTo>
                <a:cubicBezTo>
                  <a:pt x="3633322" y="275478"/>
                  <a:pt x="3634166" y="282523"/>
                  <a:pt x="3635852" y="288476"/>
                </a:cubicBezTo>
                <a:cubicBezTo>
                  <a:pt x="3637539" y="294429"/>
                  <a:pt x="3640168" y="299365"/>
                  <a:pt x="3643740" y="303285"/>
                </a:cubicBezTo>
                <a:cubicBezTo>
                  <a:pt x="3647312" y="307204"/>
                  <a:pt x="3651827" y="310106"/>
                  <a:pt x="3657284" y="311991"/>
                </a:cubicBezTo>
                <a:cubicBezTo>
                  <a:pt x="3662741" y="313876"/>
                  <a:pt x="3669190" y="314819"/>
                  <a:pt x="3676631" y="314819"/>
                </a:cubicBezTo>
                <a:cubicBezTo>
                  <a:pt x="3679410" y="314819"/>
                  <a:pt x="3682163" y="314670"/>
                  <a:pt x="3684891" y="314372"/>
                </a:cubicBezTo>
                <a:cubicBezTo>
                  <a:pt x="3687620" y="314075"/>
                  <a:pt x="3690150" y="313653"/>
                  <a:pt x="3692482" y="313107"/>
                </a:cubicBezTo>
                <a:cubicBezTo>
                  <a:pt x="3694813" y="312561"/>
                  <a:pt x="3696847" y="311917"/>
                  <a:pt x="3698583" y="311172"/>
                </a:cubicBezTo>
                <a:cubicBezTo>
                  <a:pt x="3700320" y="310428"/>
                  <a:pt x="3701634" y="309585"/>
                  <a:pt x="3702527" y="308642"/>
                </a:cubicBezTo>
                <a:cubicBezTo>
                  <a:pt x="3703420" y="307700"/>
                  <a:pt x="3704140" y="306063"/>
                  <a:pt x="3704685" y="303731"/>
                </a:cubicBezTo>
                <a:cubicBezTo>
                  <a:pt x="3705231" y="301399"/>
                  <a:pt x="3705504" y="298051"/>
                  <a:pt x="3705504" y="293685"/>
                </a:cubicBezTo>
                <a:cubicBezTo>
                  <a:pt x="3705504" y="290907"/>
                  <a:pt x="3705380" y="288625"/>
                  <a:pt x="3705132" y="286839"/>
                </a:cubicBezTo>
                <a:cubicBezTo>
                  <a:pt x="3704884" y="285053"/>
                  <a:pt x="3704611" y="283639"/>
                  <a:pt x="3704313" y="282597"/>
                </a:cubicBezTo>
                <a:cubicBezTo>
                  <a:pt x="3704016" y="281556"/>
                  <a:pt x="3703594" y="280861"/>
                  <a:pt x="3703048" y="280514"/>
                </a:cubicBezTo>
                <a:cubicBezTo>
                  <a:pt x="3702503" y="280167"/>
                  <a:pt x="3701932" y="279993"/>
                  <a:pt x="3701337" y="279993"/>
                </a:cubicBezTo>
                <a:cubicBezTo>
                  <a:pt x="3700642" y="279993"/>
                  <a:pt x="3699873" y="280167"/>
                  <a:pt x="3699030" y="280514"/>
                </a:cubicBezTo>
                <a:cubicBezTo>
                  <a:pt x="3698187" y="280861"/>
                  <a:pt x="3697145" y="281258"/>
                  <a:pt x="3695905" y="281704"/>
                </a:cubicBezTo>
                <a:cubicBezTo>
                  <a:pt x="3694664" y="282151"/>
                  <a:pt x="3693250" y="282548"/>
                  <a:pt x="3691663" y="282895"/>
                </a:cubicBezTo>
                <a:cubicBezTo>
                  <a:pt x="3690075" y="283242"/>
                  <a:pt x="3688289" y="283416"/>
                  <a:pt x="3686305" y="283416"/>
                </a:cubicBezTo>
                <a:cubicBezTo>
                  <a:pt x="3680451" y="283416"/>
                  <a:pt x="3676383" y="281605"/>
                  <a:pt x="3674101" y="277984"/>
                </a:cubicBezTo>
                <a:cubicBezTo>
                  <a:pt x="3671819" y="274362"/>
                  <a:pt x="3670678" y="268930"/>
                  <a:pt x="3670678" y="261687"/>
                </a:cubicBezTo>
                <a:lnTo>
                  <a:pt x="3670678" y="199328"/>
                </a:lnTo>
                <a:lnTo>
                  <a:pt x="3699700" y="199328"/>
                </a:lnTo>
                <a:cubicBezTo>
                  <a:pt x="3701585" y="199328"/>
                  <a:pt x="3703023" y="198162"/>
                  <a:pt x="3704016" y="195831"/>
                </a:cubicBezTo>
                <a:cubicBezTo>
                  <a:pt x="3705008" y="193499"/>
                  <a:pt x="3705504" y="189605"/>
                  <a:pt x="3705504" y="184148"/>
                </a:cubicBezTo>
                <a:cubicBezTo>
                  <a:pt x="3705504" y="181270"/>
                  <a:pt x="3705380" y="178839"/>
                  <a:pt x="3705132" y="176855"/>
                </a:cubicBezTo>
                <a:cubicBezTo>
                  <a:pt x="3704884" y="174871"/>
                  <a:pt x="3704512" y="173308"/>
                  <a:pt x="3704016" y="172167"/>
                </a:cubicBezTo>
                <a:cubicBezTo>
                  <a:pt x="3703520" y="171026"/>
                  <a:pt x="3702899" y="170207"/>
                  <a:pt x="3702155" y="169711"/>
                </a:cubicBezTo>
                <a:cubicBezTo>
                  <a:pt x="3701411" y="169215"/>
                  <a:pt x="3700543" y="168967"/>
                  <a:pt x="3699551" y="168967"/>
                </a:cubicBezTo>
                <a:lnTo>
                  <a:pt x="3670678" y="168967"/>
                </a:lnTo>
                <a:lnTo>
                  <a:pt x="3670678" y="139350"/>
                </a:lnTo>
                <a:cubicBezTo>
                  <a:pt x="3670678" y="138358"/>
                  <a:pt x="3670380" y="137465"/>
                  <a:pt x="3669785" y="136671"/>
                </a:cubicBezTo>
                <a:cubicBezTo>
                  <a:pt x="3669190" y="135878"/>
                  <a:pt x="3668198" y="135208"/>
                  <a:pt x="3666809" y="134662"/>
                </a:cubicBezTo>
                <a:cubicBezTo>
                  <a:pt x="3665420" y="134117"/>
                  <a:pt x="3663510" y="133720"/>
                  <a:pt x="3661079" y="133472"/>
                </a:cubicBezTo>
                <a:cubicBezTo>
                  <a:pt x="3658648" y="133224"/>
                  <a:pt x="3655597" y="133100"/>
                  <a:pt x="3651926" y="133100"/>
                </a:cubicBezTo>
                <a:close/>
                <a:moveTo>
                  <a:pt x="2766101" y="133100"/>
                </a:moveTo>
                <a:cubicBezTo>
                  <a:pt x="2762529" y="133100"/>
                  <a:pt x="2759528" y="133224"/>
                  <a:pt x="2757097" y="133472"/>
                </a:cubicBezTo>
                <a:cubicBezTo>
                  <a:pt x="2754666" y="133720"/>
                  <a:pt x="2752731" y="134117"/>
                  <a:pt x="2751292" y="134662"/>
                </a:cubicBezTo>
                <a:cubicBezTo>
                  <a:pt x="2749854" y="135208"/>
                  <a:pt x="2748862" y="135878"/>
                  <a:pt x="2748316" y="136671"/>
                </a:cubicBezTo>
                <a:cubicBezTo>
                  <a:pt x="2747770" y="137465"/>
                  <a:pt x="2747497" y="138358"/>
                  <a:pt x="2747497" y="139350"/>
                </a:cubicBezTo>
                <a:lnTo>
                  <a:pt x="2747497" y="168967"/>
                </a:lnTo>
                <a:lnTo>
                  <a:pt x="2731722" y="168967"/>
                </a:lnTo>
                <a:cubicBezTo>
                  <a:pt x="2730729" y="168967"/>
                  <a:pt x="2729861" y="169215"/>
                  <a:pt x="2729117" y="169711"/>
                </a:cubicBezTo>
                <a:cubicBezTo>
                  <a:pt x="2728373" y="170207"/>
                  <a:pt x="2727753" y="171026"/>
                  <a:pt x="2727257" y="172167"/>
                </a:cubicBezTo>
                <a:cubicBezTo>
                  <a:pt x="2726760" y="173308"/>
                  <a:pt x="2726388" y="174871"/>
                  <a:pt x="2726140" y="176855"/>
                </a:cubicBezTo>
                <a:cubicBezTo>
                  <a:pt x="2725892" y="178839"/>
                  <a:pt x="2725768" y="181270"/>
                  <a:pt x="2725768" y="184148"/>
                </a:cubicBezTo>
                <a:cubicBezTo>
                  <a:pt x="2725768" y="189605"/>
                  <a:pt x="2726265" y="193499"/>
                  <a:pt x="2727257" y="195831"/>
                </a:cubicBezTo>
                <a:cubicBezTo>
                  <a:pt x="2728249" y="198162"/>
                  <a:pt x="2729688" y="199328"/>
                  <a:pt x="2731573" y="199328"/>
                </a:cubicBezTo>
                <a:lnTo>
                  <a:pt x="2747497" y="199328"/>
                </a:lnTo>
                <a:lnTo>
                  <a:pt x="2747497" y="267343"/>
                </a:lnTo>
                <a:cubicBezTo>
                  <a:pt x="2747497" y="275478"/>
                  <a:pt x="2748341" y="282523"/>
                  <a:pt x="2750027" y="288476"/>
                </a:cubicBezTo>
                <a:cubicBezTo>
                  <a:pt x="2751714" y="294429"/>
                  <a:pt x="2754343" y="299365"/>
                  <a:pt x="2757915" y="303285"/>
                </a:cubicBezTo>
                <a:cubicBezTo>
                  <a:pt x="2761487" y="307204"/>
                  <a:pt x="2766002" y="310106"/>
                  <a:pt x="2771459" y="311991"/>
                </a:cubicBezTo>
                <a:cubicBezTo>
                  <a:pt x="2776916" y="313876"/>
                  <a:pt x="2783365" y="314819"/>
                  <a:pt x="2790806" y="314819"/>
                </a:cubicBezTo>
                <a:cubicBezTo>
                  <a:pt x="2793584" y="314819"/>
                  <a:pt x="2796338" y="314670"/>
                  <a:pt x="2799066" y="314372"/>
                </a:cubicBezTo>
                <a:cubicBezTo>
                  <a:pt x="2801795" y="314075"/>
                  <a:pt x="2804325" y="313653"/>
                  <a:pt x="2806656" y="313107"/>
                </a:cubicBezTo>
                <a:cubicBezTo>
                  <a:pt x="2808988" y="312561"/>
                  <a:pt x="2811022" y="311917"/>
                  <a:pt x="2812758" y="311172"/>
                </a:cubicBezTo>
                <a:cubicBezTo>
                  <a:pt x="2814495" y="310428"/>
                  <a:pt x="2815809" y="309585"/>
                  <a:pt x="2816702" y="308642"/>
                </a:cubicBezTo>
                <a:cubicBezTo>
                  <a:pt x="2817595" y="307700"/>
                  <a:pt x="2818315" y="306063"/>
                  <a:pt x="2818860" y="303731"/>
                </a:cubicBezTo>
                <a:cubicBezTo>
                  <a:pt x="2819406" y="301399"/>
                  <a:pt x="2819679" y="298051"/>
                  <a:pt x="2819679" y="293685"/>
                </a:cubicBezTo>
                <a:cubicBezTo>
                  <a:pt x="2819679" y="290907"/>
                  <a:pt x="2819555" y="288625"/>
                  <a:pt x="2819307" y="286839"/>
                </a:cubicBezTo>
                <a:cubicBezTo>
                  <a:pt x="2819059" y="285053"/>
                  <a:pt x="2818786" y="283639"/>
                  <a:pt x="2818488" y="282597"/>
                </a:cubicBezTo>
                <a:cubicBezTo>
                  <a:pt x="2818191" y="281556"/>
                  <a:pt x="2817769" y="280861"/>
                  <a:pt x="2817223" y="280514"/>
                </a:cubicBezTo>
                <a:cubicBezTo>
                  <a:pt x="2816678" y="280167"/>
                  <a:pt x="2816107" y="279993"/>
                  <a:pt x="2815512" y="279993"/>
                </a:cubicBezTo>
                <a:cubicBezTo>
                  <a:pt x="2814817" y="279993"/>
                  <a:pt x="2814048" y="280167"/>
                  <a:pt x="2813205" y="280514"/>
                </a:cubicBezTo>
                <a:cubicBezTo>
                  <a:pt x="2812362" y="280861"/>
                  <a:pt x="2811320" y="281258"/>
                  <a:pt x="2810079" y="281704"/>
                </a:cubicBezTo>
                <a:cubicBezTo>
                  <a:pt x="2808839" y="282151"/>
                  <a:pt x="2807425" y="282548"/>
                  <a:pt x="2805838" y="282895"/>
                </a:cubicBezTo>
                <a:cubicBezTo>
                  <a:pt x="2804250" y="283242"/>
                  <a:pt x="2802464" y="283416"/>
                  <a:pt x="2800480" y="283416"/>
                </a:cubicBezTo>
                <a:cubicBezTo>
                  <a:pt x="2794626" y="283416"/>
                  <a:pt x="2790558" y="281605"/>
                  <a:pt x="2788276" y="277984"/>
                </a:cubicBezTo>
                <a:cubicBezTo>
                  <a:pt x="2785994" y="274362"/>
                  <a:pt x="2784853" y="268930"/>
                  <a:pt x="2784853" y="261687"/>
                </a:cubicBezTo>
                <a:lnTo>
                  <a:pt x="2784853" y="199328"/>
                </a:lnTo>
                <a:lnTo>
                  <a:pt x="2813875" y="199328"/>
                </a:lnTo>
                <a:cubicBezTo>
                  <a:pt x="2815760" y="199328"/>
                  <a:pt x="2817198" y="198162"/>
                  <a:pt x="2818191" y="195831"/>
                </a:cubicBezTo>
                <a:cubicBezTo>
                  <a:pt x="2819183" y="193499"/>
                  <a:pt x="2819679" y="189605"/>
                  <a:pt x="2819679" y="184148"/>
                </a:cubicBezTo>
                <a:cubicBezTo>
                  <a:pt x="2819679" y="181270"/>
                  <a:pt x="2819555" y="178839"/>
                  <a:pt x="2819307" y="176855"/>
                </a:cubicBezTo>
                <a:cubicBezTo>
                  <a:pt x="2819059" y="174871"/>
                  <a:pt x="2818687" y="173308"/>
                  <a:pt x="2818191" y="172167"/>
                </a:cubicBezTo>
                <a:cubicBezTo>
                  <a:pt x="2817695" y="171026"/>
                  <a:pt x="2817074" y="170207"/>
                  <a:pt x="2816330" y="169711"/>
                </a:cubicBezTo>
                <a:cubicBezTo>
                  <a:pt x="2815586" y="169215"/>
                  <a:pt x="2814718" y="168967"/>
                  <a:pt x="2813726" y="168967"/>
                </a:cubicBezTo>
                <a:lnTo>
                  <a:pt x="2784853" y="168967"/>
                </a:lnTo>
                <a:lnTo>
                  <a:pt x="2784853" y="139350"/>
                </a:lnTo>
                <a:cubicBezTo>
                  <a:pt x="2784853" y="138358"/>
                  <a:pt x="2784555" y="137465"/>
                  <a:pt x="2783960" y="136671"/>
                </a:cubicBezTo>
                <a:cubicBezTo>
                  <a:pt x="2783365" y="135878"/>
                  <a:pt x="2782373" y="135208"/>
                  <a:pt x="2780984" y="134662"/>
                </a:cubicBezTo>
                <a:cubicBezTo>
                  <a:pt x="2779594" y="134117"/>
                  <a:pt x="2777685" y="133720"/>
                  <a:pt x="2775254" y="133472"/>
                </a:cubicBezTo>
                <a:cubicBezTo>
                  <a:pt x="2772823" y="133224"/>
                  <a:pt x="2769772" y="133100"/>
                  <a:pt x="2766101" y="133100"/>
                </a:cubicBezTo>
                <a:close/>
                <a:moveTo>
                  <a:pt x="2204126" y="133100"/>
                </a:moveTo>
                <a:cubicBezTo>
                  <a:pt x="2200554" y="133100"/>
                  <a:pt x="2197552" y="133224"/>
                  <a:pt x="2195122" y="133472"/>
                </a:cubicBezTo>
                <a:cubicBezTo>
                  <a:pt x="2192691" y="133720"/>
                  <a:pt x="2190756" y="134117"/>
                  <a:pt x="2189317" y="134662"/>
                </a:cubicBezTo>
                <a:cubicBezTo>
                  <a:pt x="2187879" y="135208"/>
                  <a:pt x="2186886" y="135878"/>
                  <a:pt x="2186341" y="136671"/>
                </a:cubicBezTo>
                <a:cubicBezTo>
                  <a:pt x="2185796" y="137465"/>
                  <a:pt x="2185522" y="138358"/>
                  <a:pt x="2185522" y="139350"/>
                </a:cubicBezTo>
                <a:lnTo>
                  <a:pt x="2185522" y="168967"/>
                </a:lnTo>
                <a:lnTo>
                  <a:pt x="2169747" y="168967"/>
                </a:lnTo>
                <a:cubicBezTo>
                  <a:pt x="2168755" y="168967"/>
                  <a:pt x="2167886" y="169215"/>
                  <a:pt x="2167142" y="169711"/>
                </a:cubicBezTo>
                <a:cubicBezTo>
                  <a:pt x="2166398" y="170207"/>
                  <a:pt x="2165778" y="171026"/>
                  <a:pt x="2165282" y="172167"/>
                </a:cubicBezTo>
                <a:cubicBezTo>
                  <a:pt x="2164786" y="173308"/>
                  <a:pt x="2164414" y="174871"/>
                  <a:pt x="2164166" y="176855"/>
                </a:cubicBezTo>
                <a:cubicBezTo>
                  <a:pt x="2163918" y="178839"/>
                  <a:pt x="2163794" y="181270"/>
                  <a:pt x="2163794" y="184148"/>
                </a:cubicBezTo>
                <a:cubicBezTo>
                  <a:pt x="2163794" y="189605"/>
                  <a:pt x="2164289" y="193499"/>
                  <a:pt x="2165282" y="195831"/>
                </a:cubicBezTo>
                <a:cubicBezTo>
                  <a:pt x="2166274" y="198162"/>
                  <a:pt x="2167713" y="199328"/>
                  <a:pt x="2169598" y="199328"/>
                </a:cubicBezTo>
                <a:lnTo>
                  <a:pt x="2185522" y="199328"/>
                </a:lnTo>
                <a:lnTo>
                  <a:pt x="2185522" y="267343"/>
                </a:lnTo>
                <a:cubicBezTo>
                  <a:pt x="2185522" y="275478"/>
                  <a:pt x="2186366" y="282523"/>
                  <a:pt x="2188053" y="288476"/>
                </a:cubicBezTo>
                <a:cubicBezTo>
                  <a:pt x="2189739" y="294429"/>
                  <a:pt x="2192368" y="299365"/>
                  <a:pt x="2195941" y="303285"/>
                </a:cubicBezTo>
                <a:cubicBezTo>
                  <a:pt x="2199512" y="307204"/>
                  <a:pt x="2204027" y="310106"/>
                  <a:pt x="2209484" y="311991"/>
                </a:cubicBezTo>
                <a:cubicBezTo>
                  <a:pt x="2214941" y="313876"/>
                  <a:pt x="2221390" y="314819"/>
                  <a:pt x="2228831" y="314819"/>
                </a:cubicBezTo>
                <a:cubicBezTo>
                  <a:pt x="2231610" y="314819"/>
                  <a:pt x="2234363" y="314670"/>
                  <a:pt x="2237091" y="314372"/>
                </a:cubicBezTo>
                <a:cubicBezTo>
                  <a:pt x="2239820" y="314075"/>
                  <a:pt x="2242350" y="313653"/>
                  <a:pt x="2244682" y="313107"/>
                </a:cubicBezTo>
                <a:cubicBezTo>
                  <a:pt x="2247013" y="312561"/>
                  <a:pt x="2249048" y="311917"/>
                  <a:pt x="2250783" y="311172"/>
                </a:cubicBezTo>
                <a:cubicBezTo>
                  <a:pt x="2252520" y="310428"/>
                  <a:pt x="2253834" y="309585"/>
                  <a:pt x="2254727" y="308642"/>
                </a:cubicBezTo>
                <a:cubicBezTo>
                  <a:pt x="2255620" y="307700"/>
                  <a:pt x="2256340" y="306063"/>
                  <a:pt x="2256886" y="303731"/>
                </a:cubicBezTo>
                <a:cubicBezTo>
                  <a:pt x="2257431" y="301399"/>
                  <a:pt x="2257704" y="298051"/>
                  <a:pt x="2257704" y="293685"/>
                </a:cubicBezTo>
                <a:cubicBezTo>
                  <a:pt x="2257704" y="290907"/>
                  <a:pt x="2257580" y="288625"/>
                  <a:pt x="2257332" y="286839"/>
                </a:cubicBezTo>
                <a:cubicBezTo>
                  <a:pt x="2257084" y="285053"/>
                  <a:pt x="2256811" y="283639"/>
                  <a:pt x="2256513" y="282597"/>
                </a:cubicBezTo>
                <a:cubicBezTo>
                  <a:pt x="2256216" y="281556"/>
                  <a:pt x="2255794" y="280861"/>
                  <a:pt x="2255249" y="280514"/>
                </a:cubicBezTo>
                <a:cubicBezTo>
                  <a:pt x="2254703" y="280167"/>
                  <a:pt x="2254132" y="279993"/>
                  <a:pt x="2253537" y="279993"/>
                </a:cubicBezTo>
                <a:cubicBezTo>
                  <a:pt x="2252842" y="279993"/>
                  <a:pt x="2252073" y="280167"/>
                  <a:pt x="2251230" y="280514"/>
                </a:cubicBezTo>
                <a:cubicBezTo>
                  <a:pt x="2250387" y="280861"/>
                  <a:pt x="2249345" y="281258"/>
                  <a:pt x="2248105" y="281704"/>
                </a:cubicBezTo>
                <a:cubicBezTo>
                  <a:pt x="2246864" y="282151"/>
                  <a:pt x="2245450" y="282548"/>
                  <a:pt x="2243863" y="282895"/>
                </a:cubicBezTo>
                <a:cubicBezTo>
                  <a:pt x="2242276" y="283242"/>
                  <a:pt x="2240490" y="283416"/>
                  <a:pt x="2238505" y="283416"/>
                </a:cubicBezTo>
                <a:cubicBezTo>
                  <a:pt x="2232651" y="283416"/>
                  <a:pt x="2228583" y="281605"/>
                  <a:pt x="2226301" y="277984"/>
                </a:cubicBezTo>
                <a:cubicBezTo>
                  <a:pt x="2224019" y="274362"/>
                  <a:pt x="2222879" y="268930"/>
                  <a:pt x="2222879" y="261687"/>
                </a:cubicBezTo>
                <a:lnTo>
                  <a:pt x="2222879" y="199328"/>
                </a:lnTo>
                <a:lnTo>
                  <a:pt x="2251900" y="199328"/>
                </a:lnTo>
                <a:cubicBezTo>
                  <a:pt x="2253785" y="199328"/>
                  <a:pt x="2255224" y="198162"/>
                  <a:pt x="2256216" y="195831"/>
                </a:cubicBezTo>
                <a:cubicBezTo>
                  <a:pt x="2257208" y="193499"/>
                  <a:pt x="2257704" y="189605"/>
                  <a:pt x="2257704" y="184148"/>
                </a:cubicBezTo>
                <a:cubicBezTo>
                  <a:pt x="2257704" y="181270"/>
                  <a:pt x="2257580" y="178839"/>
                  <a:pt x="2257332" y="176855"/>
                </a:cubicBezTo>
                <a:cubicBezTo>
                  <a:pt x="2257084" y="174871"/>
                  <a:pt x="2256712" y="173308"/>
                  <a:pt x="2256216" y="172167"/>
                </a:cubicBezTo>
                <a:cubicBezTo>
                  <a:pt x="2255719" y="171026"/>
                  <a:pt x="2255100" y="170207"/>
                  <a:pt x="2254355" y="169711"/>
                </a:cubicBezTo>
                <a:cubicBezTo>
                  <a:pt x="2253611" y="169215"/>
                  <a:pt x="2252743" y="168967"/>
                  <a:pt x="2251751" y="168967"/>
                </a:cubicBezTo>
                <a:lnTo>
                  <a:pt x="2222879" y="168967"/>
                </a:lnTo>
                <a:lnTo>
                  <a:pt x="2222879" y="139350"/>
                </a:lnTo>
                <a:cubicBezTo>
                  <a:pt x="2222879" y="138358"/>
                  <a:pt x="2222581" y="137465"/>
                  <a:pt x="2221986" y="136671"/>
                </a:cubicBezTo>
                <a:cubicBezTo>
                  <a:pt x="2221390" y="135878"/>
                  <a:pt x="2220398" y="135208"/>
                  <a:pt x="2219008" y="134662"/>
                </a:cubicBezTo>
                <a:cubicBezTo>
                  <a:pt x="2217620" y="134117"/>
                  <a:pt x="2215709" y="133720"/>
                  <a:pt x="2213279" y="133472"/>
                </a:cubicBezTo>
                <a:cubicBezTo>
                  <a:pt x="2210848" y="133224"/>
                  <a:pt x="2207797" y="133100"/>
                  <a:pt x="2204126" y="133100"/>
                </a:cubicBezTo>
                <a:close/>
                <a:moveTo>
                  <a:pt x="1974931" y="118366"/>
                </a:moveTo>
                <a:cubicBezTo>
                  <a:pt x="1969870" y="118366"/>
                  <a:pt x="1965803" y="118440"/>
                  <a:pt x="1962727" y="118589"/>
                </a:cubicBezTo>
                <a:cubicBezTo>
                  <a:pt x="1959651" y="118738"/>
                  <a:pt x="1957245" y="119085"/>
                  <a:pt x="1955509" y="119631"/>
                </a:cubicBezTo>
                <a:cubicBezTo>
                  <a:pt x="1953772" y="120176"/>
                  <a:pt x="1952507" y="120970"/>
                  <a:pt x="1951713" y="122012"/>
                </a:cubicBezTo>
                <a:cubicBezTo>
                  <a:pt x="1950920" y="123054"/>
                  <a:pt x="1950225" y="124418"/>
                  <a:pt x="1949630" y="126105"/>
                </a:cubicBezTo>
                <a:lnTo>
                  <a:pt x="1890248" y="296959"/>
                </a:lnTo>
                <a:cubicBezTo>
                  <a:pt x="1889057" y="300432"/>
                  <a:pt x="1888312" y="303210"/>
                  <a:pt x="1888015" y="305294"/>
                </a:cubicBezTo>
                <a:cubicBezTo>
                  <a:pt x="1887717" y="307377"/>
                  <a:pt x="1888064" y="308990"/>
                  <a:pt x="1889057" y="310131"/>
                </a:cubicBezTo>
                <a:cubicBezTo>
                  <a:pt x="1890049" y="311272"/>
                  <a:pt x="1891835" y="311991"/>
                  <a:pt x="1894415" y="312289"/>
                </a:cubicBezTo>
                <a:cubicBezTo>
                  <a:pt x="1896994" y="312586"/>
                  <a:pt x="1900566" y="312735"/>
                  <a:pt x="1905130" y="312735"/>
                </a:cubicBezTo>
                <a:cubicBezTo>
                  <a:pt x="1909397" y="312735"/>
                  <a:pt x="1912844" y="312636"/>
                  <a:pt x="1915474" y="312437"/>
                </a:cubicBezTo>
                <a:cubicBezTo>
                  <a:pt x="1918103" y="312239"/>
                  <a:pt x="1920137" y="311867"/>
                  <a:pt x="1921576" y="311321"/>
                </a:cubicBezTo>
                <a:cubicBezTo>
                  <a:pt x="1923014" y="310776"/>
                  <a:pt x="1924056" y="310031"/>
                  <a:pt x="1924701" y="309089"/>
                </a:cubicBezTo>
                <a:cubicBezTo>
                  <a:pt x="1925346" y="308146"/>
                  <a:pt x="1925867" y="306980"/>
                  <a:pt x="1926264" y="305591"/>
                </a:cubicBezTo>
                <a:lnTo>
                  <a:pt x="1938468" y="267938"/>
                </a:lnTo>
                <a:lnTo>
                  <a:pt x="2010798" y="267938"/>
                </a:lnTo>
                <a:lnTo>
                  <a:pt x="2023746" y="306633"/>
                </a:lnTo>
                <a:cubicBezTo>
                  <a:pt x="2024143" y="307923"/>
                  <a:pt x="2024639" y="308965"/>
                  <a:pt x="2025234" y="309759"/>
                </a:cubicBezTo>
                <a:cubicBezTo>
                  <a:pt x="2025830" y="310552"/>
                  <a:pt x="2026872" y="311172"/>
                  <a:pt x="2028360" y="311619"/>
                </a:cubicBezTo>
                <a:cubicBezTo>
                  <a:pt x="2029848" y="312065"/>
                  <a:pt x="2032006" y="312363"/>
                  <a:pt x="2034834" y="312512"/>
                </a:cubicBezTo>
                <a:cubicBezTo>
                  <a:pt x="2037662" y="312661"/>
                  <a:pt x="2041605" y="312735"/>
                  <a:pt x="2046666" y="312735"/>
                </a:cubicBezTo>
                <a:cubicBezTo>
                  <a:pt x="2051527" y="312735"/>
                  <a:pt x="2055347" y="312611"/>
                  <a:pt x="2058125" y="312363"/>
                </a:cubicBezTo>
                <a:cubicBezTo>
                  <a:pt x="2060904" y="312115"/>
                  <a:pt x="2062839" y="311470"/>
                  <a:pt x="2063930" y="310428"/>
                </a:cubicBezTo>
                <a:cubicBezTo>
                  <a:pt x="2065022" y="309386"/>
                  <a:pt x="2065418" y="307824"/>
                  <a:pt x="2065121" y="305740"/>
                </a:cubicBezTo>
                <a:cubicBezTo>
                  <a:pt x="2064823" y="303657"/>
                  <a:pt x="2064079" y="300829"/>
                  <a:pt x="2062888" y="297257"/>
                </a:cubicBezTo>
                <a:lnTo>
                  <a:pt x="2003357" y="126551"/>
                </a:lnTo>
                <a:cubicBezTo>
                  <a:pt x="2002761" y="124666"/>
                  <a:pt x="2002042" y="123178"/>
                  <a:pt x="2001199" y="122086"/>
                </a:cubicBezTo>
                <a:cubicBezTo>
                  <a:pt x="2000355" y="120995"/>
                  <a:pt x="1998966" y="120176"/>
                  <a:pt x="1997032" y="119631"/>
                </a:cubicBezTo>
                <a:cubicBezTo>
                  <a:pt x="1995097" y="119085"/>
                  <a:pt x="1992393" y="118738"/>
                  <a:pt x="1988920" y="118589"/>
                </a:cubicBezTo>
                <a:cubicBezTo>
                  <a:pt x="1985448" y="118440"/>
                  <a:pt x="1980785" y="118366"/>
                  <a:pt x="1974931" y="118366"/>
                </a:cubicBezTo>
                <a:close/>
                <a:moveTo>
                  <a:pt x="6484274" y="109734"/>
                </a:moveTo>
                <a:cubicBezTo>
                  <a:pt x="6475840" y="109734"/>
                  <a:pt x="6470110" y="111197"/>
                  <a:pt x="6467084" y="114124"/>
                </a:cubicBezTo>
                <a:cubicBezTo>
                  <a:pt x="6464058" y="117051"/>
                  <a:pt x="6462545" y="122285"/>
                  <a:pt x="6462545" y="129825"/>
                </a:cubicBezTo>
                <a:cubicBezTo>
                  <a:pt x="6462545" y="137068"/>
                  <a:pt x="6464008" y="142079"/>
                  <a:pt x="6466935" y="144857"/>
                </a:cubicBezTo>
                <a:cubicBezTo>
                  <a:pt x="6469862" y="147635"/>
                  <a:pt x="6475543" y="149024"/>
                  <a:pt x="6483976" y="149024"/>
                </a:cubicBezTo>
                <a:cubicBezTo>
                  <a:pt x="6492311" y="149024"/>
                  <a:pt x="6498016" y="147585"/>
                  <a:pt x="6501091" y="144708"/>
                </a:cubicBezTo>
                <a:cubicBezTo>
                  <a:pt x="6504167" y="141831"/>
                  <a:pt x="6505705" y="136622"/>
                  <a:pt x="6505705" y="129081"/>
                </a:cubicBezTo>
                <a:cubicBezTo>
                  <a:pt x="6505705" y="121838"/>
                  <a:pt x="6504217" y="116803"/>
                  <a:pt x="6501240" y="113975"/>
                </a:cubicBezTo>
                <a:cubicBezTo>
                  <a:pt x="6498264" y="111147"/>
                  <a:pt x="6492608" y="109734"/>
                  <a:pt x="6484274" y="109734"/>
                </a:cubicBezTo>
                <a:close/>
                <a:moveTo>
                  <a:pt x="3188624" y="109734"/>
                </a:moveTo>
                <a:cubicBezTo>
                  <a:pt x="3180190" y="109734"/>
                  <a:pt x="3174460" y="111197"/>
                  <a:pt x="3171434" y="114124"/>
                </a:cubicBezTo>
                <a:cubicBezTo>
                  <a:pt x="3168408" y="117051"/>
                  <a:pt x="3166895" y="122285"/>
                  <a:pt x="3166895" y="129825"/>
                </a:cubicBezTo>
                <a:cubicBezTo>
                  <a:pt x="3166895" y="137068"/>
                  <a:pt x="3168358" y="142079"/>
                  <a:pt x="3171285" y="144857"/>
                </a:cubicBezTo>
                <a:cubicBezTo>
                  <a:pt x="3174212" y="147635"/>
                  <a:pt x="3179893" y="149024"/>
                  <a:pt x="3188326" y="149024"/>
                </a:cubicBezTo>
                <a:cubicBezTo>
                  <a:pt x="3196660" y="149024"/>
                  <a:pt x="3202366" y="147585"/>
                  <a:pt x="3205441" y="144708"/>
                </a:cubicBezTo>
                <a:cubicBezTo>
                  <a:pt x="3208517" y="141831"/>
                  <a:pt x="3210055" y="136622"/>
                  <a:pt x="3210055" y="129081"/>
                </a:cubicBezTo>
                <a:cubicBezTo>
                  <a:pt x="3210055" y="121838"/>
                  <a:pt x="3208567" y="116803"/>
                  <a:pt x="3205590" y="113975"/>
                </a:cubicBezTo>
                <a:cubicBezTo>
                  <a:pt x="3202614" y="111147"/>
                  <a:pt x="3196958" y="109734"/>
                  <a:pt x="3188624" y="109734"/>
                </a:cubicBezTo>
                <a:close/>
                <a:moveTo>
                  <a:pt x="5563028" y="105120"/>
                </a:moveTo>
                <a:cubicBezTo>
                  <a:pt x="5559357" y="105120"/>
                  <a:pt x="5556330" y="105269"/>
                  <a:pt x="5553949" y="105566"/>
                </a:cubicBezTo>
                <a:cubicBezTo>
                  <a:pt x="5551568" y="105864"/>
                  <a:pt x="5549658" y="106286"/>
                  <a:pt x="5548219" y="106831"/>
                </a:cubicBezTo>
                <a:cubicBezTo>
                  <a:pt x="5546781" y="107377"/>
                  <a:pt x="5545788" y="108047"/>
                  <a:pt x="5545243" y="108841"/>
                </a:cubicBezTo>
                <a:cubicBezTo>
                  <a:pt x="5544697" y="109634"/>
                  <a:pt x="5544424" y="110527"/>
                  <a:pt x="5544424" y="111519"/>
                </a:cubicBezTo>
                <a:lnTo>
                  <a:pt x="5544424" y="183403"/>
                </a:lnTo>
                <a:cubicBezTo>
                  <a:pt x="5538471" y="177550"/>
                  <a:pt x="5532468" y="173110"/>
                  <a:pt x="5526416" y="170083"/>
                </a:cubicBezTo>
                <a:cubicBezTo>
                  <a:pt x="5520364" y="167057"/>
                  <a:pt x="5513617" y="165544"/>
                  <a:pt x="5506175" y="165544"/>
                </a:cubicBezTo>
                <a:cubicBezTo>
                  <a:pt x="5496749" y="165544"/>
                  <a:pt x="5488415" y="167330"/>
                  <a:pt x="5481172" y="170902"/>
                </a:cubicBezTo>
                <a:cubicBezTo>
                  <a:pt x="5473929" y="174474"/>
                  <a:pt x="5467877" y="179584"/>
                  <a:pt x="5463015" y="186231"/>
                </a:cubicBezTo>
                <a:cubicBezTo>
                  <a:pt x="5458153" y="192879"/>
                  <a:pt x="5454457" y="200916"/>
                  <a:pt x="5451927" y="210341"/>
                </a:cubicBezTo>
                <a:cubicBezTo>
                  <a:pt x="5449397" y="219767"/>
                  <a:pt x="5448132" y="230384"/>
                  <a:pt x="5448132" y="242191"/>
                </a:cubicBezTo>
                <a:cubicBezTo>
                  <a:pt x="5448132" y="252013"/>
                  <a:pt x="5449124" y="261365"/>
                  <a:pt x="5451109" y="270245"/>
                </a:cubicBezTo>
                <a:cubicBezTo>
                  <a:pt x="5453093" y="279125"/>
                  <a:pt x="5456293" y="286889"/>
                  <a:pt x="5460708" y="293536"/>
                </a:cubicBezTo>
                <a:cubicBezTo>
                  <a:pt x="5465123" y="300184"/>
                  <a:pt x="5470829" y="305467"/>
                  <a:pt x="5477824" y="309386"/>
                </a:cubicBezTo>
                <a:cubicBezTo>
                  <a:pt x="5484818" y="313306"/>
                  <a:pt x="5493376" y="315265"/>
                  <a:pt x="5503496" y="315265"/>
                </a:cubicBezTo>
                <a:cubicBezTo>
                  <a:pt x="5512625" y="315265"/>
                  <a:pt x="5520934" y="313231"/>
                  <a:pt x="5528425" y="309163"/>
                </a:cubicBezTo>
                <a:cubicBezTo>
                  <a:pt x="5535916" y="305095"/>
                  <a:pt x="5543085" y="299390"/>
                  <a:pt x="5549931" y="292048"/>
                </a:cubicBezTo>
                <a:lnTo>
                  <a:pt x="5549931" y="306782"/>
                </a:lnTo>
                <a:cubicBezTo>
                  <a:pt x="5549931" y="307873"/>
                  <a:pt x="5550204" y="308791"/>
                  <a:pt x="5550749" y="309535"/>
                </a:cubicBezTo>
                <a:cubicBezTo>
                  <a:pt x="5551295" y="310279"/>
                  <a:pt x="5552188" y="310900"/>
                  <a:pt x="5553428" y="311396"/>
                </a:cubicBezTo>
                <a:cubicBezTo>
                  <a:pt x="5554669" y="311892"/>
                  <a:pt x="5556281" y="312239"/>
                  <a:pt x="5558265" y="312437"/>
                </a:cubicBezTo>
                <a:cubicBezTo>
                  <a:pt x="5560250" y="312636"/>
                  <a:pt x="5562829" y="312735"/>
                  <a:pt x="5566004" y="312735"/>
                </a:cubicBezTo>
                <a:cubicBezTo>
                  <a:pt x="5568981" y="312735"/>
                  <a:pt x="5571486" y="312636"/>
                  <a:pt x="5573520" y="312437"/>
                </a:cubicBezTo>
                <a:cubicBezTo>
                  <a:pt x="5575554" y="312239"/>
                  <a:pt x="5577166" y="311892"/>
                  <a:pt x="5578357" y="311396"/>
                </a:cubicBezTo>
                <a:cubicBezTo>
                  <a:pt x="5579548" y="310900"/>
                  <a:pt x="5580391" y="310279"/>
                  <a:pt x="5580887" y="309535"/>
                </a:cubicBezTo>
                <a:cubicBezTo>
                  <a:pt x="5581383" y="308791"/>
                  <a:pt x="5581631" y="307873"/>
                  <a:pt x="5581631" y="306782"/>
                </a:cubicBezTo>
                <a:lnTo>
                  <a:pt x="5581631" y="111519"/>
                </a:lnTo>
                <a:cubicBezTo>
                  <a:pt x="5581631" y="110527"/>
                  <a:pt x="5581333" y="109634"/>
                  <a:pt x="5580738" y="108841"/>
                </a:cubicBezTo>
                <a:cubicBezTo>
                  <a:pt x="5580143" y="108047"/>
                  <a:pt x="5579151" y="107377"/>
                  <a:pt x="5577762" y="106831"/>
                </a:cubicBezTo>
                <a:cubicBezTo>
                  <a:pt x="5576372" y="106286"/>
                  <a:pt x="5574487" y="105864"/>
                  <a:pt x="5572106" y="105566"/>
                </a:cubicBezTo>
                <a:cubicBezTo>
                  <a:pt x="5569725" y="105269"/>
                  <a:pt x="5566699" y="105120"/>
                  <a:pt x="5563028" y="105120"/>
                </a:cubicBezTo>
                <a:close/>
                <a:moveTo>
                  <a:pt x="3505628" y="105120"/>
                </a:moveTo>
                <a:cubicBezTo>
                  <a:pt x="3501957" y="105120"/>
                  <a:pt x="3498931" y="105269"/>
                  <a:pt x="3496549" y="105566"/>
                </a:cubicBezTo>
                <a:cubicBezTo>
                  <a:pt x="3494168" y="105864"/>
                  <a:pt x="3492258" y="106286"/>
                  <a:pt x="3490819" y="106831"/>
                </a:cubicBezTo>
                <a:cubicBezTo>
                  <a:pt x="3489381" y="107377"/>
                  <a:pt x="3488389" y="108047"/>
                  <a:pt x="3487843" y="108841"/>
                </a:cubicBezTo>
                <a:cubicBezTo>
                  <a:pt x="3487297" y="109634"/>
                  <a:pt x="3487024" y="110527"/>
                  <a:pt x="3487024" y="111519"/>
                </a:cubicBezTo>
                <a:lnTo>
                  <a:pt x="3487024" y="183403"/>
                </a:lnTo>
                <a:cubicBezTo>
                  <a:pt x="3481071" y="177550"/>
                  <a:pt x="3475068" y="173110"/>
                  <a:pt x="3469016" y="170083"/>
                </a:cubicBezTo>
                <a:cubicBezTo>
                  <a:pt x="3462964" y="167057"/>
                  <a:pt x="3456217" y="165544"/>
                  <a:pt x="3448775" y="165544"/>
                </a:cubicBezTo>
                <a:cubicBezTo>
                  <a:pt x="3439350" y="165544"/>
                  <a:pt x="3431015" y="167330"/>
                  <a:pt x="3423772" y="170902"/>
                </a:cubicBezTo>
                <a:cubicBezTo>
                  <a:pt x="3416529" y="174474"/>
                  <a:pt x="3410477" y="179584"/>
                  <a:pt x="3405615" y="186231"/>
                </a:cubicBezTo>
                <a:cubicBezTo>
                  <a:pt x="3400754" y="192879"/>
                  <a:pt x="3397058" y="200916"/>
                  <a:pt x="3394528" y="210341"/>
                </a:cubicBezTo>
                <a:cubicBezTo>
                  <a:pt x="3391998" y="219767"/>
                  <a:pt x="3390732" y="230384"/>
                  <a:pt x="3390732" y="242191"/>
                </a:cubicBezTo>
                <a:cubicBezTo>
                  <a:pt x="3390732" y="252013"/>
                  <a:pt x="3391725" y="261365"/>
                  <a:pt x="3393709" y="270245"/>
                </a:cubicBezTo>
                <a:cubicBezTo>
                  <a:pt x="3395693" y="279125"/>
                  <a:pt x="3398893" y="286889"/>
                  <a:pt x="3403308" y="293536"/>
                </a:cubicBezTo>
                <a:cubicBezTo>
                  <a:pt x="3407724" y="300184"/>
                  <a:pt x="3413429" y="305467"/>
                  <a:pt x="3420424" y="309386"/>
                </a:cubicBezTo>
                <a:cubicBezTo>
                  <a:pt x="3427418" y="313306"/>
                  <a:pt x="3435976" y="315265"/>
                  <a:pt x="3446096" y="315265"/>
                </a:cubicBezTo>
                <a:cubicBezTo>
                  <a:pt x="3455224" y="315265"/>
                  <a:pt x="3463534" y="313231"/>
                  <a:pt x="3471025" y="309163"/>
                </a:cubicBezTo>
                <a:cubicBezTo>
                  <a:pt x="3478516" y="305095"/>
                  <a:pt x="3485685" y="299390"/>
                  <a:pt x="3492531" y="292048"/>
                </a:cubicBezTo>
                <a:lnTo>
                  <a:pt x="3492531" y="306782"/>
                </a:lnTo>
                <a:cubicBezTo>
                  <a:pt x="3492531" y="307873"/>
                  <a:pt x="3492804" y="308791"/>
                  <a:pt x="3493349" y="309535"/>
                </a:cubicBezTo>
                <a:cubicBezTo>
                  <a:pt x="3493895" y="310279"/>
                  <a:pt x="3494788" y="310900"/>
                  <a:pt x="3496028" y="311396"/>
                </a:cubicBezTo>
                <a:cubicBezTo>
                  <a:pt x="3497269" y="311892"/>
                  <a:pt x="3498881" y="312239"/>
                  <a:pt x="3500865" y="312437"/>
                </a:cubicBezTo>
                <a:cubicBezTo>
                  <a:pt x="3502850" y="312636"/>
                  <a:pt x="3505429" y="312735"/>
                  <a:pt x="3508604" y="312735"/>
                </a:cubicBezTo>
                <a:cubicBezTo>
                  <a:pt x="3511581" y="312735"/>
                  <a:pt x="3514086" y="312636"/>
                  <a:pt x="3516120" y="312437"/>
                </a:cubicBezTo>
                <a:cubicBezTo>
                  <a:pt x="3518154" y="312239"/>
                  <a:pt x="3519766" y="311892"/>
                  <a:pt x="3520957" y="311396"/>
                </a:cubicBezTo>
                <a:cubicBezTo>
                  <a:pt x="3522148" y="310900"/>
                  <a:pt x="3522991" y="310279"/>
                  <a:pt x="3523487" y="309535"/>
                </a:cubicBezTo>
                <a:cubicBezTo>
                  <a:pt x="3523983" y="308791"/>
                  <a:pt x="3524231" y="307873"/>
                  <a:pt x="3524231" y="306782"/>
                </a:cubicBezTo>
                <a:lnTo>
                  <a:pt x="3524231" y="111519"/>
                </a:lnTo>
                <a:cubicBezTo>
                  <a:pt x="3524231" y="110527"/>
                  <a:pt x="3523934" y="109634"/>
                  <a:pt x="3523338" y="108841"/>
                </a:cubicBezTo>
                <a:cubicBezTo>
                  <a:pt x="3522743" y="108047"/>
                  <a:pt x="3521751" y="107377"/>
                  <a:pt x="3520362" y="106831"/>
                </a:cubicBezTo>
                <a:cubicBezTo>
                  <a:pt x="3518973" y="106286"/>
                  <a:pt x="3517088" y="105864"/>
                  <a:pt x="3514706" y="105566"/>
                </a:cubicBezTo>
                <a:cubicBezTo>
                  <a:pt x="3512325" y="105269"/>
                  <a:pt x="3509299" y="105120"/>
                  <a:pt x="3505628" y="105120"/>
                </a:cubicBezTo>
                <a:close/>
                <a:moveTo>
                  <a:pt x="3115103" y="105120"/>
                </a:moveTo>
                <a:cubicBezTo>
                  <a:pt x="3111432" y="105120"/>
                  <a:pt x="3108406" y="105269"/>
                  <a:pt x="3106024" y="105566"/>
                </a:cubicBezTo>
                <a:cubicBezTo>
                  <a:pt x="3103643" y="105864"/>
                  <a:pt x="3101733" y="106286"/>
                  <a:pt x="3100294" y="106831"/>
                </a:cubicBezTo>
                <a:cubicBezTo>
                  <a:pt x="3098856" y="107377"/>
                  <a:pt x="3097863" y="108047"/>
                  <a:pt x="3097318" y="108841"/>
                </a:cubicBezTo>
                <a:cubicBezTo>
                  <a:pt x="3096772" y="109634"/>
                  <a:pt x="3096499" y="110527"/>
                  <a:pt x="3096499" y="111519"/>
                </a:cubicBezTo>
                <a:lnTo>
                  <a:pt x="3096499" y="183403"/>
                </a:lnTo>
                <a:cubicBezTo>
                  <a:pt x="3090546" y="177550"/>
                  <a:pt x="3084543" y="173110"/>
                  <a:pt x="3078491" y="170083"/>
                </a:cubicBezTo>
                <a:cubicBezTo>
                  <a:pt x="3072439" y="167057"/>
                  <a:pt x="3065692" y="165544"/>
                  <a:pt x="3058250" y="165544"/>
                </a:cubicBezTo>
                <a:cubicBezTo>
                  <a:pt x="3048825" y="165544"/>
                  <a:pt x="3040490" y="167330"/>
                  <a:pt x="3033247" y="170902"/>
                </a:cubicBezTo>
                <a:cubicBezTo>
                  <a:pt x="3026004" y="174474"/>
                  <a:pt x="3019952" y="179584"/>
                  <a:pt x="3015090" y="186231"/>
                </a:cubicBezTo>
                <a:cubicBezTo>
                  <a:pt x="3010228" y="192879"/>
                  <a:pt x="3006533" y="200916"/>
                  <a:pt x="3004002" y="210341"/>
                </a:cubicBezTo>
                <a:cubicBezTo>
                  <a:pt x="3001472" y="219767"/>
                  <a:pt x="3000207" y="230384"/>
                  <a:pt x="3000207" y="242191"/>
                </a:cubicBezTo>
                <a:cubicBezTo>
                  <a:pt x="3000207" y="252013"/>
                  <a:pt x="3001200" y="261365"/>
                  <a:pt x="3003184" y="270245"/>
                </a:cubicBezTo>
                <a:cubicBezTo>
                  <a:pt x="3005168" y="279125"/>
                  <a:pt x="3008368" y="286889"/>
                  <a:pt x="3012783" y="293536"/>
                </a:cubicBezTo>
                <a:cubicBezTo>
                  <a:pt x="3017199" y="300184"/>
                  <a:pt x="3022904" y="305467"/>
                  <a:pt x="3029899" y="309386"/>
                </a:cubicBezTo>
                <a:cubicBezTo>
                  <a:pt x="3036893" y="313306"/>
                  <a:pt x="3045451" y="315265"/>
                  <a:pt x="3055571" y="315265"/>
                </a:cubicBezTo>
                <a:cubicBezTo>
                  <a:pt x="3064700" y="315265"/>
                  <a:pt x="3073009" y="313231"/>
                  <a:pt x="3080500" y="309163"/>
                </a:cubicBezTo>
                <a:cubicBezTo>
                  <a:pt x="3087991" y="305095"/>
                  <a:pt x="3095160" y="299390"/>
                  <a:pt x="3102006" y="292048"/>
                </a:cubicBezTo>
                <a:lnTo>
                  <a:pt x="3102006" y="306782"/>
                </a:lnTo>
                <a:cubicBezTo>
                  <a:pt x="3102006" y="307873"/>
                  <a:pt x="3102279" y="308791"/>
                  <a:pt x="3102824" y="309535"/>
                </a:cubicBezTo>
                <a:cubicBezTo>
                  <a:pt x="3103370" y="310279"/>
                  <a:pt x="3104263" y="310900"/>
                  <a:pt x="3105503" y="311396"/>
                </a:cubicBezTo>
                <a:cubicBezTo>
                  <a:pt x="3106744" y="311892"/>
                  <a:pt x="3108356" y="312239"/>
                  <a:pt x="3110340" y="312437"/>
                </a:cubicBezTo>
                <a:cubicBezTo>
                  <a:pt x="3112325" y="312636"/>
                  <a:pt x="3114904" y="312735"/>
                  <a:pt x="3118079" y="312735"/>
                </a:cubicBezTo>
                <a:cubicBezTo>
                  <a:pt x="3121056" y="312735"/>
                  <a:pt x="3123561" y="312636"/>
                  <a:pt x="3125595" y="312437"/>
                </a:cubicBezTo>
                <a:cubicBezTo>
                  <a:pt x="3127629" y="312239"/>
                  <a:pt x="3129241" y="311892"/>
                  <a:pt x="3130432" y="311396"/>
                </a:cubicBezTo>
                <a:cubicBezTo>
                  <a:pt x="3131623" y="310900"/>
                  <a:pt x="3132466" y="310279"/>
                  <a:pt x="3132962" y="309535"/>
                </a:cubicBezTo>
                <a:cubicBezTo>
                  <a:pt x="3133458" y="308791"/>
                  <a:pt x="3133706" y="307873"/>
                  <a:pt x="3133706" y="306782"/>
                </a:cubicBezTo>
                <a:lnTo>
                  <a:pt x="3133706" y="111519"/>
                </a:lnTo>
                <a:cubicBezTo>
                  <a:pt x="3133706" y="110527"/>
                  <a:pt x="3133409" y="109634"/>
                  <a:pt x="3132813" y="108841"/>
                </a:cubicBezTo>
                <a:cubicBezTo>
                  <a:pt x="3132218" y="108047"/>
                  <a:pt x="3131226" y="107377"/>
                  <a:pt x="3129837" y="106831"/>
                </a:cubicBezTo>
                <a:cubicBezTo>
                  <a:pt x="3128448" y="106286"/>
                  <a:pt x="3126562" y="105864"/>
                  <a:pt x="3124181" y="105566"/>
                </a:cubicBezTo>
                <a:cubicBezTo>
                  <a:pt x="3121800" y="105269"/>
                  <a:pt x="3118774" y="105120"/>
                  <a:pt x="3115103" y="105120"/>
                </a:cubicBezTo>
                <a:close/>
                <a:moveTo>
                  <a:pt x="7474725" y="104673"/>
                </a:moveTo>
                <a:cubicBezTo>
                  <a:pt x="7471053" y="104673"/>
                  <a:pt x="7468027" y="104822"/>
                  <a:pt x="7465646" y="105120"/>
                </a:cubicBezTo>
                <a:cubicBezTo>
                  <a:pt x="7463265" y="105418"/>
                  <a:pt x="7461355" y="105839"/>
                  <a:pt x="7459916" y="106385"/>
                </a:cubicBezTo>
                <a:cubicBezTo>
                  <a:pt x="7458477" y="106931"/>
                  <a:pt x="7457461" y="107600"/>
                  <a:pt x="7456865" y="108394"/>
                </a:cubicBezTo>
                <a:cubicBezTo>
                  <a:pt x="7456270" y="109188"/>
                  <a:pt x="7455972" y="110081"/>
                  <a:pt x="7455972" y="111073"/>
                </a:cubicBezTo>
                <a:lnTo>
                  <a:pt x="7455972" y="306782"/>
                </a:lnTo>
                <a:cubicBezTo>
                  <a:pt x="7455972" y="307774"/>
                  <a:pt x="7456270" y="308642"/>
                  <a:pt x="7456865" y="309386"/>
                </a:cubicBezTo>
                <a:cubicBezTo>
                  <a:pt x="7457461" y="310131"/>
                  <a:pt x="7458477" y="310751"/>
                  <a:pt x="7459916" y="311247"/>
                </a:cubicBezTo>
                <a:cubicBezTo>
                  <a:pt x="7461355" y="311743"/>
                  <a:pt x="7463265" y="312115"/>
                  <a:pt x="7465646" y="312363"/>
                </a:cubicBezTo>
                <a:cubicBezTo>
                  <a:pt x="7468027" y="312611"/>
                  <a:pt x="7471053" y="312735"/>
                  <a:pt x="7474725" y="312735"/>
                </a:cubicBezTo>
                <a:cubicBezTo>
                  <a:pt x="7478395" y="312735"/>
                  <a:pt x="7481421" y="312611"/>
                  <a:pt x="7483803" y="312363"/>
                </a:cubicBezTo>
                <a:cubicBezTo>
                  <a:pt x="7486184" y="312115"/>
                  <a:pt x="7488094" y="311743"/>
                  <a:pt x="7489533" y="311247"/>
                </a:cubicBezTo>
                <a:cubicBezTo>
                  <a:pt x="7490971" y="310751"/>
                  <a:pt x="7491989" y="310131"/>
                  <a:pt x="7492584" y="309386"/>
                </a:cubicBezTo>
                <a:cubicBezTo>
                  <a:pt x="7493179" y="308642"/>
                  <a:pt x="7493477" y="307774"/>
                  <a:pt x="7493477" y="306782"/>
                </a:cubicBezTo>
                <a:lnTo>
                  <a:pt x="7493477" y="111073"/>
                </a:lnTo>
                <a:cubicBezTo>
                  <a:pt x="7493477" y="110081"/>
                  <a:pt x="7493179" y="109188"/>
                  <a:pt x="7492584" y="108394"/>
                </a:cubicBezTo>
                <a:cubicBezTo>
                  <a:pt x="7491989" y="107600"/>
                  <a:pt x="7490971" y="106931"/>
                  <a:pt x="7489533" y="106385"/>
                </a:cubicBezTo>
                <a:cubicBezTo>
                  <a:pt x="7488094" y="105839"/>
                  <a:pt x="7486184" y="105418"/>
                  <a:pt x="7483803" y="105120"/>
                </a:cubicBezTo>
                <a:cubicBezTo>
                  <a:pt x="7481421" y="104822"/>
                  <a:pt x="7478395" y="104673"/>
                  <a:pt x="7474725" y="104673"/>
                </a:cubicBezTo>
                <a:close/>
                <a:moveTo>
                  <a:pt x="7312799" y="104673"/>
                </a:moveTo>
                <a:cubicBezTo>
                  <a:pt x="7309128" y="104673"/>
                  <a:pt x="7306102" y="104822"/>
                  <a:pt x="7303721" y="105120"/>
                </a:cubicBezTo>
                <a:cubicBezTo>
                  <a:pt x="7301339" y="105418"/>
                  <a:pt x="7299430" y="105839"/>
                  <a:pt x="7297991" y="106385"/>
                </a:cubicBezTo>
                <a:cubicBezTo>
                  <a:pt x="7296552" y="106931"/>
                  <a:pt x="7295535" y="107600"/>
                  <a:pt x="7294940" y="108394"/>
                </a:cubicBezTo>
                <a:cubicBezTo>
                  <a:pt x="7294345" y="109188"/>
                  <a:pt x="7294047" y="110081"/>
                  <a:pt x="7294047" y="111073"/>
                </a:cubicBezTo>
                <a:lnTo>
                  <a:pt x="7294047" y="306782"/>
                </a:lnTo>
                <a:cubicBezTo>
                  <a:pt x="7294047" y="307873"/>
                  <a:pt x="7294295" y="308791"/>
                  <a:pt x="7294791" y="309535"/>
                </a:cubicBezTo>
                <a:cubicBezTo>
                  <a:pt x="7295287" y="310279"/>
                  <a:pt x="7296155" y="310900"/>
                  <a:pt x="7297395" y="311396"/>
                </a:cubicBezTo>
                <a:cubicBezTo>
                  <a:pt x="7298636" y="311892"/>
                  <a:pt x="7300273" y="312239"/>
                  <a:pt x="7302307" y="312437"/>
                </a:cubicBezTo>
                <a:cubicBezTo>
                  <a:pt x="7304341" y="312636"/>
                  <a:pt x="7306895" y="312735"/>
                  <a:pt x="7309971" y="312735"/>
                </a:cubicBezTo>
                <a:cubicBezTo>
                  <a:pt x="7312949" y="312735"/>
                  <a:pt x="7315479" y="312636"/>
                  <a:pt x="7317562" y="312437"/>
                </a:cubicBezTo>
                <a:cubicBezTo>
                  <a:pt x="7319645" y="312239"/>
                  <a:pt x="7321307" y="311892"/>
                  <a:pt x="7322547" y="311396"/>
                </a:cubicBezTo>
                <a:cubicBezTo>
                  <a:pt x="7323787" y="310900"/>
                  <a:pt x="7324681" y="310279"/>
                  <a:pt x="7325227" y="309535"/>
                </a:cubicBezTo>
                <a:cubicBezTo>
                  <a:pt x="7325773" y="308791"/>
                  <a:pt x="7326045" y="307873"/>
                  <a:pt x="7326045" y="306782"/>
                </a:cubicBezTo>
                <a:lnTo>
                  <a:pt x="7326045" y="292346"/>
                </a:lnTo>
                <a:cubicBezTo>
                  <a:pt x="7329617" y="296414"/>
                  <a:pt x="7333115" y="299886"/>
                  <a:pt x="7336537" y="302764"/>
                </a:cubicBezTo>
                <a:cubicBezTo>
                  <a:pt x="7339961" y="305641"/>
                  <a:pt x="7343433" y="308022"/>
                  <a:pt x="7346955" y="309907"/>
                </a:cubicBezTo>
                <a:cubicBezTo>
                  <a:pt x="7350478" y="311793"/>
                  <a:pt x="7354173" y="313157"/>
                  <a:pt x="7358043" y="314000"/>
                </a:cubicBezTo>
                <a:cubicBezTo>
                  <a:pt x="7361913" y="314844"/>
                  <a:pt x="7366080" y="315265"/>
                  <a:pt x="7370545" y="315265"/>
                </a:cubicBezTo>
                <a:cubicBezTo>
                  <a:pt x="7379574" y="315265"/>
                  <a:pt x="7387635" y="313479"/>
                  <a:pt x="7394729" y="309907"/>
                </a:cubicBezTo>
                <a:cubicBezTo>
                  <a:pt x="7401823" y="306335"/>
                  <a:pt x="7407801" y="301226"/>
                  <a:pt x="7412663" y="294578"/>
                </a:cubicBezTo>
                <a:cubicBezTo>
                  <a:pt x="7417525" y="287930"/>
                  <a:pt x="7421245" y="279894"/>
                  <a:pt x="7423825" y="270468"/>
                </a:cubicBezTo>
                <a:cubicBezTo>
                  <a:pt x="7426405" y="261042"/>
                  <a:pt x="7427695" y="250426"/>
                  <a:pt x="7427695" y="238619"/>
                </a:cubicBezTo>
                <a:cubicBezTo>
                  <a:pt x="7427695" y="228796"/>
                  <a:pt x="7426703" y="219445"/>
                  <a:pt x="7424718" y="210565"/>
                </a:cubicBezTo>
                <a:cubicBezTo>
                  <a:pt x="7422734" y="201685"/>
                  <a:pt x="7419583" y="193921"/>
                  <a:pt x="7415267" y="187273"/>
                </a:cubicBezTo>
                <a:cubicBezTo>
                  <a:pt x="7410951" y="180625"/>
                  <a:pt x="7405371" y="175342"/>
                  <a:pt x="7398525" y="171423"/>
                </a:cubicBezTo>
                <a:cubicBezTo>
                  <a:pt x="7391679" y="167504"/>
                  <a:pt x="7383344" y="165544"/>
                  <a:pt x="7373521" y="165544"/>
                </a:cubicBezTo>
                <a:cubicBezTo>
                  <a:pt x="7369553" y="165544"/>
                  <a:pt x="7365783" y="165891"/>
                  <a:pt x="7362211" y="166586"/>
                </a:cubicBezTo>
                <a:cubicBezTo>
                  <a:pt x="7358639" y="167280"/>
                  <a:pt x="7355166" y="168397"/>
                  <a:pt x="7351793" y="169935"/>
                </a:cubicBezTo>
                <a:cubicBezTo>
                  <a:pt x="7348419" y="171472"/>
                  <a:pt x="7345045" y="173432"/>
                  <a:pt x="7341672" y="175813"/>
                </a:cubicBezTo>
                <a:cubicBezTo>
                  <a:pt x="7338299" y="178194"/>
                  <a:pt x="7334925" y="181072"/>
                  <a:pt x="7331552" y="184445"/>
                </a:cubicBezTo>
                <a:lnTo>
                  <a:pt x="7331552" y="111073"/>
                </a:lnTo>
                <a:cubicBezTo>
                  <a:pt x="7331552" y="110081"/>
                  <a:pt x="7331254" y="109188"/>
                  <a:pt x="7330659" y="108394"/>
                </a:cubicBezTo>
                <a:cubicBezTo>
                  <a:pt x="7330063" y="107600"/>
                  <a:pt x="7329047" y="106931"/>
                  <a:pt x="7327608" y="106385"/>
                </a:cubicBezTo>
                <a:cubicBezTo>
                  <a:pt x="7326169" y="105839"/>
                  <a:pt x="7324259" y="105418"/>
                  <a:pt x="7321878" y="105120"/>
                </a:cubicBezTo>
                <a:cubicBezTo>
                  <a:pt x="7319497" y="104822"/>
                  <a:pt x="7316471" y="104673"/>
                  <a:pt x="7312799" y="104673"/>
                </a:cubicBezTo>
                <a:close/>
                <a:moveTo>
                  <a:pt x="6769875" y="104673"/>
                </a:moveTo>
                <a:cubicBezTo>
                  <a:pt x="6766203" y="104673"/>
                  <a:pt x="6763177" y="104822"/>
                  <a:pt x="6760796" y="105120"/>
                </a:cubicBezTo>
                <a:cubicBezTo>
                  <a:pt x="6758415" y="105418"/>
                  <a:pt x="6756505" y="105839"/>
                  <a:pt x="6755066" y="106385"/>
                </a:cubicBezTo>
                <a:cubicBezTo>
                  <a:pt x="6753628" y="106931"/>
                  <a:pt x="6752611" y="107600"/>
                  <a:pt x="6752015" y="108394"/>
                </a:cubicBezTo>
                <a:cubicBezTo>
                  <a:pt x="6751420" y="109188"/>
                  <a:pt x="6751122" y="110081"/>
                  <a:pt x="6751122" y="111073"/>
                </a:cubicBezTo>
                <a:lnTo>
                  <a:pt x="6751122" y="306782"/>
                </a:lnTo>
                <a:cubicBezTo>
                  <a:pt x="6751122" y="307873"/>
                  <a:pt x="6751371" y="308791"/>
                  <a:pt x="6751867" y="309535"/>
                </a:cubicBezTo>
                <a:cubicBezTo>
                  <a:pt x="6752363" y="310279"/>
                  <a:pt x="6753231" y="310900"/>
                  <a:pt x="6754471" y="311396"/>
                </a:cubicBezTo>
                <a:cubicBezTo>
                  <a:pt x="6755712" y="311892"/>
                  <a:pt x="6757349" y="312239"/>
                  <a:pt x="6759382" y="312437"/>
                </a:cubicBezTo>
                <a:cubicBezTo>
                  <a:pt x="6761417" y="312636"/>
                  <a:pt x="6763971" y="312735"/>
                  <a:pt x="6767047" y="312735"/>
                </a:cubicBezTo>
                <a:cubicBezTo>
                  <a:pt x="6770024" y="312735"/>
                  <a:pt x="6772554" y="312636"/>
                  <a:pt x="6774637" y="312437"/>
                </a:cubicBezTo>
                <a:cubicBezTo>
                  <a:pt x="6776721" y="312239"/>
                  <a:pt x="6778383" y="311892"/>
                  <a:pt x="6779623" y="311396"/>
                </a:cubicBezTo>
                <a:cubicBezTo>
                  <a:pt x="6780863" y="310900"/>
                  <a:pt x="6781756" y="310279"/>
                  <a:pt x="6782302" y="309535"/>
                </a:cubicBezTo>
                <a:cubicBezTo>
                  <a:pt x="6782848" y="308791"/>
                  <a:pt x="6783120" y="307873"/>
                  <a:pt x="6783120" y="306782"/>
                </a:cubicBezTo>
                <a:lnTo>
                  <a:pt x="6783120" y="292346"/>
                </a:lnTo>
                <a:cubicBezTo>
                  <a:pt x="6786692" y="296414"/>
                  <a:pt x="6790190" y="299886"/>
                  <a:pt x="6793613" y="302764"/>
                </a:cubicBezTo>
                <a:cubicBezTo>
                  <a:pt x="6797036" y="305641"/>
                  <a:pt x="6800508" y="308022"/>
                  <a:pt x="6804031" y="309907"/>
                </a:cubicBezTo>
                <a:cubicBezTo>
                  <a:pt x="6807553" y="311793"/>
                  <a:pt x="6811249" y="313157"/>
                  <a:pt x="6815118" y="314000"/>
                </a:cubicBezTo>
                <a:cubicBezTo>
                  <a:pt x="6818987" y="314844"/>
                  <a:pt x="6823155" y="315265"/>
                  <a:pt x="6827620" y="315265"/>
                </a:cubicBezTo>
                <a:cubicBezTo>
                  <a:pt x="6836649" y="315265"/>
                  <a:pt x="6844710" y="313479"/>
                  <a:pt x="6851805" y="309907"/>
                </a:cubicBezTo>
                <a:cubicBezTo>
                  <a:pt x="6858899" y="306335"/>
                  <a:pt x="6864876" y="301226"/>
                  <a:pt x="6869738" y="294578"/>
                </a:cubicBezTo>
                <a:cubicBezTo>
                  <a:pt x="6874600" y="287930"/>
                  <a:pt x="6878321" y="279894"/>
                  <a:pt x="6880900" y="270468"/>
                </a:cubicBezTo>
                <a:cubicBezTo>
                  <a:pt x="6883479" y="261042"/>
                  <a:pt x="6884770" y="250426"/>
                  <a:pt x="6884770" y="238619"/>
                </a:cubicBezTo>
                <a:cubicBezTo>
                  <a:pt x="6884770" y="228796"/>
                  <a:pt x="6883777" y="219445"/>
                  <a:pt x="6881793" y="210565"/>
                </a:cubicBezTo>
                <a:cubicBezTo>
                  <a:pt x="6879809" y="201685"/>
                  <a:pt x="6876659" y="193921"/>
                  <a:pt x="6872343" y="187273"/>
                </a:cubicBezTo>
                <a:cubicBezTo>
                  <a:pt x="6868027" y="180625"/>
                  <a:pt x="6862445" y="175342"/>
                  <a:pt x="6855599" y="171423"/>
                </a:cubicBezTo>
                <a:cubicBezTo>
                  <a:pt x="6848753" y="167504"/>
                  <a:pt x="6840419" y="165544"/>
                  <a:pt x="6830597" y="165544"/>
                </a:cubicBezTo>
                <a:cubicBezTo>
                  <a:pt x="6826627" y="165544"/>
                  <a:pt x="6822857" y="165891"/>
                  <a:pt x="6819285" y="166586"/>
                </a:cubicBezTo>
                <a:cubicBezTo>
                  <a:pt x="6815713" y="167280"/>
                  <a:pt x="6812241" y="168397"/>
                  <a:pt x="6808868" y="169935"/>
                </a:cubicBezTo>
                <a:cubicBezTo>
                  <a:pt x="6805494" y="171472"/>
                  <a:pt x="6802121" y="173432"/>
                  <a:pt x="6798747" y="175813"/>
                </a:cubicBezTo>
                <a:cubicBezTo>
                  <a:pt x="6795374" y="178194"/>
                  <a:pt x="6792001" y="181072"/>
                  <a:pt x="6788627" y="184445"/>
                </a:cubicBezTo>
                <a:lnTo>
                  <a:pt x="6788627" y="111073"/>
                </a:lnTo>
                <a:cubicBezTo>
                  <a:pt x="6788627" y="110081"/>
                  <a:pt x="6788329" y="109188"/>
                  <a:pt x="6787734" y="108394"/>
                </a:cubicBezTo>
                <a:cubicBezTo>
                  <a:pt x="6787139" y="107600"/>
                  <a:pt x="6786122" y="106931"/>
                  <a:pt x="6784683" y="106385"/>
                </a:cubicBezTo>
                <a:cubicBezTo>
                  <a:pt x="6783244" y="105839"/>
                  <a:pt x="6781334" y="105418"/>
                  <a:pt x="6778953" y="105120"/>
                </a:cubicBezTo>
                <a:cubicBezTo>
                  <a:pt x="6776572" y="104822"/>
                  <a:pt x="6773546" y="104673"/>
                  <a:pt x="6769875" y="104673"/>
                </a:cubicBezTo>
                <a:close/>
                <a:moveTo>
                  <a:pt x="6636525" y="104673"/>
                </a:moveTo>
                <a:cubicBezTo>
                  <a:pt x="6632854" y="104673"/>
                  <a:pt x="6629828" y="104822"/>
                  <a:pt x="6627446" y="105120"/>
                </a:cubicBezTo>
                <a:cubicBezTo>
                  <a:pt x="6625065" y="105418"/>
                  <a:pt x="6623155" y="105839"/>
                  <a:pt x="6621717" y="106385"/>
                </a:cubicBezTo>
                <a:cubicBezTo>
                  <a:pt x="6620278" y="106931"/>
                  <a:pt x="6619261" y="107600"/>
                  <a:pt x="6618666" y="108394"/>
                </a:cubicBezTo>
                <a:cubicBezTo>
                  <a:pt x="6618070" y="109188"/>
                  <a:pt x="6617773" y="110081"/>
                  <a:pt x="6617773" y="111073"/>
                </a:cubicBezTo>
                <a:lnTo>
                  <a:pt x="6617773" y="306782"/>
                </a:lnTo>
                <a:cubicBezTo>
                  <a:pt x="6617773" y="307774"/>
                  <a:pt x="6618070" y="308642"/>
                  <a:pt x="6618666" y="309386"/>
                </a:cubicBezTo>
                <a:cubicBezTo>
                  <a:pt x="6619261" y="310131"/>
                  <a:pt x="6620278" y="310751"/>
                  <a:pt x="6621717" y="311247"/>
                </a:cubicBezTo>
                <a:cubicBezTo>
                  <a:pt x="6623155" y="311743"/>
                  <a:pt x="6625065" y="312115"/>
                  <a:pt x="6627446" y="312363"/>
                </a:cubicBezTo>
                <a:cubicBezTo>
                  <a:pt x="6629828" y="312611"/>
                  <a:pt x="6632854" y="312735"/>
                  <a:pt x="6636525" y="312735"/>
                </a:cubicBezTo>
                <a:cubicBezTo>
                  <a:pt x="6640196" y="312735"/>
                  <a:pt x="6643222" y="312611"/>
                  <a:pt x="6645604" y="312363"/>
                </a:cubicBezTo>
                <a:cubicBezTo>
                  <a:pt x="6647985" y="312115"/>
                  <a:pt x="6649895" y="311743"/>
                  <a:pt x="6651333" y="311247"/>
                </a:cubicBezTo>
                <a:cubicBezTo>
                  <a:pt x="6652772" y="310751"/>
                  <a:pt x="6653789" y="310131"/>
                  <a:pt x="6654384" y="309386"/>
                </a:cubicBezTo>
                <a:cubicBezTo>
                  <a:pt x="6654980" y="308642"/>
                  <a:pt x="6655277" y="307774"/>
                  <a:pt x="6655277" y="306782"/>
                </a:cubicBezTo>
                <a:lnTo>
                  <a:pt x="6655277" y="111073"/>
                </a:lnTo>
                <a:cubicBezTo>
                  <a:pt x="6655277" y="110081"/>
                  <a:pt x="6654980" y="109188"/>
                  <a:pt x="6654384" y="108394"/>
                </a:cubicBezTo>
                <a:cubicBezTo>
                  <a:pt x="6653789" y="107600"/>
                  <a:pt x="6652772" y="106931"/>
                  <a:pt x="6651333" y="106385"/>
                </a:cubicBezTo>
                <a:cubicBezTo>
                  <a:pt x="6649895" y="105839"/>
                  <a:pt x="6647985" y="105418"/>
                  <a:pt x="6645604" y="105120"/>
                </a:cubicBezTo>
                <a:cubicBezTo>
                  <a:pt x="6643222" y="104822"/>
                  <a:pt x="6640196" y="104673"/>
                  <a:pt x="6636525" y="104673"/>
                </a:cubicBezTo>
                <a:close/>
                <a:moveTo>
                  <a:pt x="6560325" y="104673"/>
                </a:moveTo>
                <a:cubicBezTo>
                  <a:pt x="6556654" y="104673"/>
                  <a:pt x="6553628" y="104822"/>
                  <a:pt x="6551246" y="105120"/>
                </a:cubicBezTo>
                <a:cubicBezTo>
                  <a:pt x="6548865" y="105418"/>
                  <a:pt x="6546955" y="105839"/>
                  <a:pt x="6545517" y="106385"/>
                </a:cubicBezTo>
                <a:cubicBezTo>
                  <a:pt x="6544078" y="106931"/>
                  <a:pt x="6543061" y="107600"/>
                  <a:pt x="6542466" y="108394"/>
                </a:cubicBezTo>
                <a:cubicBezTo>
                  <a:pt x="6541870" y="109188"/>
                  <a:pt x="6541573" y="110081"/>
                  <a:pt x="6541573" y="111073"/>
                </a:cubicBezTo>
                <a:lnTo>
                  <a:pt x="6541573" y="306782"/>
                </a:lnTo>
                <a:cubicBezTo>
                  <a:pt x="6541573" y="307774"/>
                  <a:pt x="6541870" y="308642"/>
                  <a:pt x="6542466" y="309386"/>
                </a:cubicBezTo>
                <a:cubicBezTo>
                  <a:pt x="6543061" y="310131"/>
                  <a:pt x="6544078" y="310751"/>
                  <a:pt x="6545517" y="311247"/>
                </a:cubicBezTo>
                <a:cubicBezTo>
                  <a:pt x="6546955" y="311743"/>
                  <a:pt x="6548865" y="312115"/>
                  <a:pt x="6551246" y="312363"/>
                </a:cubicBezTo>
                <a:cubicBezTo>
                  <a:pt x="6553628" y="312611"/>
                  <a:pt x="6556654" y="312735"/>
                  <a:pt x="6560325" y="312735"/>
                </a:cubicBezTo>
                <a:cubicBezTo>
                  <a:pt x="6563996" y="312735"/>
                  <a:pt x="6567022" y="312611"/>
                  <a:pt x="6569404" y="312363"/>
                </a:cubicBezTo>
                <a:cubicBezTo>
                  <a:pt x="6571785" y="312115"/>
                  <a:pt x="6573695" y="311743"/>
                  <a:pt x="6575133" y="311247"/>
                </a:cubicBezTo>
                <a:cubicBezTo>
                  <a:pt x="6576572" y="310751"/>
                  <a:pt x="6577589" y="310131"/>
                  <a:pt x="6578184" y="309386"/>
                </a:cubicBezTo>
                <a:cubicBezTo>
                  <a:pt x="6578780" y="308642"/>
                  <a:pt x="6579077" y="307774"/>
                  <a:pt x="6579077" y="306782"/>
                </a:cubicBezTo>
                <a:lnTo>
                  <a:pt x="6579077" y="111073"/>
                </a:lnTo>
                <a:cubicBezTo>
                  <a:pt x="6579077" y="110081"/>
                  <a:pt x="6578780" y="109188"/>
                  <a:pt x="6578184" y="108394"/>
                </a:cubicBezTo>
                <a:cubicBezTo>
                  <a:pt x="6577589" y="107600"/>
                  <a:pt x="6576572" y="106931"/>
                  <a:pt x="6575133" y="106385"/>
                </a:cubicBezTo>
                <a:cubicBezTo>
                  <a:pt x="6573695" y="105839"/>
                  <a:pt x="6571785" y="105418"/>
                  <a:pt x="6569404" y="105120"/>
                </a:cubicBezTo>
                <a:cubicBezTo>
                  <a:pt x="6567022" y="104822"/>
                  <a:pt x="6563996" y="104673"/>
                  <a:pt x="6560325" y="104673"/>
                </a:cubicBezTo>
                <a:close/>
                <a:moveTo>
                  <a:pt x="4140975" y="104673"/>
                </a:moveTo>
                <a:cubicBezTo>
                  <a:pt x="4137304" y="104673"/>
                  <a:pt x="4134278" y="104822"/>
                  <a:pt x="4131897" y="105120"/>
                </a:cubicBezTo>
                <a:cubicBezTo>
                  <a:pt x="4129515" y="105418"/>
                  <a:pt x="4127605" y="105839"/>
                  <a:pt x="4126167" y="106385"/>
                </a:cubicBezTo>
                <a:cubicBezTo>
                  <a:pt x="4124728" y="106931"/>
                  <a:pt x="4123711" y="107600"/>
                  <a:pt x="4123116" y="108394"/>
                </a:cubicBezTo>
                <a:cubicBezTo>
                  <a:pt x="4122520" y="109188"/>
                  <a:pt x="4122223" y="110081"/>
                  <a:pt x="4122223" y="111073"/>
                </a:cubicBezTo>
                <a:lnTo>
                  <a:pt x="4122223" y="306782"/>
                </a:lnTo>
                <a:cubicBezTo>
                  <a:pt x="4122223" y="307774"/>
                  <a:pt x="4122520" y="308642"/>
                  <a:pt x="4123116" y="309386"/>
                </a:cubicBezTo>
                <a:cubicBezTo>
                  <a:pt x="4123711" y="310131"/>
                  <a:pt x="4124728" y="310751"/>
                  <a:pt x="4126167" y="311247"/>
                </a:cubicBezTo>
                <a:cubicBezTo>
                  <a:pt x="4127605" y="311743"/>
                  <a:pt x="4129515" y="312115"/>
                  <a:pt x="4131897" y="312363"/>
                </a:cubicBezTo>
                <a:cubicBezTo>
                  <a:pt x="4134278" y="312611"/>
                  <a:pt x="4137304" y="312735"/>
                  <a:pt x="4140975" y="312735"/>
                </a:cubicBezTo>
                <a:cubicBezTo>
                  <a:pt x="4144646" y="312735"/>
                  <a:pt x="4147672" y="312611"/>
                  <a:pt x="4150054" y="312363"/>
                </a:cubicBezTo>
                <a:cubicBezTo>
                  <a:pt x="4152435" y="312115"/>
                  <a:pt x="4154345" y="311743"/>
                  <a:pt x="4155783" y="311247"/>
                </a:cubicBezTo>
                <a:cubicBezTo>
                  <a:pt x="4157222" y="310751"/>
                  <a:pt x="4158239" y="310131"/>
                  <a:pt x="4158834" y="309386"/>
                </a:cubicBezTo>
                <a:cubicBezTo>
                  <a:pt x="4159430" y="308642"/>
                  <a:pt x="4159727" y="307774"/>
                  <a:pt x="4159727" y="306782"/>
                </a:cubicBezTo>
                <a:lnTo>
                  <a:pt x="4159727" y="111073"/>
                </a:lnTo>
                <a:cubicBezTo>
                  <a:pt x="4159727" y="110081"/>
                  <a:pt x="4159430" y="109188"/>
                  <a:pt x="4158834" y="108394"/>
                </a:cubicBezTo>
                <a:cubicBezTo>
                  <a:pt x="4158239" y="107600"/>
                  <a:pt x="4157222" y="106931"/>
                  <a:pt x="4155783" y="106385"/>
                </a:cubicBezTo>
                <a:cubicBezTo>
                  <a:pt x="4154345" y="105839"/>
                  <a:pt x="4152435" y="105418"/>
                  <a:pt x="4150054" y="105120"/>
                </a:cubicBezTo>
                <a:cubicBezTo>
                  <a:pt x="4147672" y="104822"/>
                  <a:pt x="4144646" y="104673"/>
                  <a:pt x="4140975" y="104673"/>
                </a:cubicBezTo>
                <a:close/>
                <a:moveTo>
                  <a:pt x="3750450" y="104673"/>
                </a:moveTo>
                <a:cubicBezTo>
                  <a:pt x="3746779" y="104673"/>
                  <a:pt x="3743753" y="104822"/>
                  <a:pt x="3741372" y="105120"/>
                </a:cubicBezTo>
                <a:cubicBezTo>
                  <a:pt x="3738990" y="105418"/>
                  <a:pt x="3737080" y="105839"/>
                  <a:pt x="3735642" y="106385"/>
                </a:cubicBezTo>
                <a:cubicBezTo>
                  <a:pt x="3734203" y="106931"/>
                  <a:pt x="3733186" y="107600"/>
                  <a:pt x="3732591" y="108394"/>
                </a:cubicBezTo>
                <a:cubicBezTo>
                  <a:pt x="3731995" y="109188"/>
                  <a:pt x="3731698" y="110081"/>
                  <a:pt x="3731698" y="111073"/>
                </a:cubicBezTo>
                <a:lnTo>
                  <a:pt x="3731698" y="306782"/>
                </a:lnTo>
                <a:cubicBezTo>
                  <a:pt x="3731698" y="307774"/>
                  <a:pt x="3731995" y="308642"/>
                  <a:pt x="3732591" y="309386"/>
                </a:cubicBezTo>
                <a:cubicBezTo>
                  <a:pt x="3733186" y="310131"/>
                  <a:pt x="3734203" y="310751"/>
                  <a:pt x="3735642" y="311247"/>
                </a:cubicBezTo>
                <a:cubicBezTo>
                  <a:pt x="3737080" y="311743"/>
                  <a:pt x="3738990" y="312115"/>
                  <a:pt x="3741372" y="312363"/>
                </a:cubicBezTo>
                <a:cubicBezTo>
                  <a:pt x="3743753" y="312611"/>
                  <a:pt x="3746779" y="312735"/>
                  <a:pt x="3750450" y="312735"/>
                </a:cubicBezTo>
                <a:cubicBezTo>
                  <a:pt x="3754121" y="312735"/>
                  <a:pt x="3757147" y="312611"/>
                  <a:pt x="3759529" y="312363"/>
                </a:cubicBezTo>
                <a:cubicBezTo>
                  <a:pt x="3761910" y="312115"/>
                  <a:pt x="3763820" y="311743"/>
                  <a:pt x="3765258" y="311247"/>
                </a:cubicBezTo>
                <a:cubicBezTo>
                  <a:pt x="3766697" y="310751"/>
                  <a:pt x="3767714" y="310131"/>
                  <a:pt x="3768309" y="309386"/>
                </a:cubicBezTo>
                <a:cubicBezTo>
                  <a:pt x="3768905" y="308642"/>
                  <a:pt x="3769202" y="307774"/>
                  <a:pt x="3769202" y="306782"/>
                </a:cubicBezTo>
                <a:lnTo>
                  <a:pt x="3769202" y="218527"/>
                </a:lnTo>
                <a:cubicBezTo>
                  <a:pt x="3774461" y="211879"/>
                  <a:pt x="3779521" y="206819"/>
                  <a:pt x="3784383" y="203346"/>
                </a:cubicBezTo>
                <a:cubicBezTo>
                  <a:pt x="3789245" y="199874"/>
                  <a:pt x="3794057" y="198137"/>
                  <a:pt x="3798819" y="198137"/>
                </a:cubicBezTo>
                <a:cubicBezTo>
                  <a:pt x="3802589" y="198137"/>
                  <a:pt x="3805888" y="198857"/>
                  <a:pt x="3808716" y="200295"/>
                </a:cubicBezTo>
                <a:cubicBezTo>
                  <a:pt x="3811544" y="201734"/>
                  <a:pt x="3813851" y="203768"/>
                  <a:pt x="3815637" y="206397"/>
                </a:cubicBezTo>
                <a:cubicBezTo>
                  <a:pt x="3817423" y="209027"/>
                  <a:pt x="3818787" y="212177"/>
                  <a:pt x="3819730" y="215848"/>
                </a:cubicBezTo>
                <a:cubicBezTo>
                  <a:pt x="3820672" y="219519"/>
                  <a:pt x="3821143" y="224579"/>
                  <a:pt x="3821143" y="231028"/>
                </a:cubicBezTo>
                <a:lnTo>
                  <a:pt x="3821143" y="306782"/>
                </a:lnTo>
                <a:cubicBezTo>
                  <a:pt x="3821143" y="307774"/>
                  <a:pt x="3821441" y="308642"/>
                  <a:pt x="3822036" y="309386"/>
                </a:cubicBezTo>
                <a:cubicBezTo>
                  <a:pt x="3822632" y="310131"/>
                  <a:pt x="3823624" y="310751"/>
                  <a:pt x="3825013" y="311247"/>
                </a:cubicBezTo>
                <a:cubicBezTo>
                  <a:pt x="3826402" y="311743"/>
                  <a:pt x="3828312" y="312115"/>
                  <a:pt x="3830743" y="312363"/>
                </a:cubicBezTo>
                <a:cubicBezTo>
                  <a:pt x="3833174" y="312611"/>
                  <a:pt x="3836225" y="312735"/>
                  <a:pt x="3839896" y="312735"/>
                </a:cubicBezTo>
                <a:cubicBezTo>
                  <a:pt x="3843468" y="312735"/>
                  <a:pt x="3846469" y="312611"/>
                  <a:pt x="3848900" y="312363"/>
                </a:cubicBezTo>
                <a:cubicBezTo>
                  <a:pt x="3851331" y="312115"/>
                  <a:pt x="3853241" y="311743"/>
                  <a:pt x="3854630" y="311247"/>
                </a:cubicBezTo>
                <a:cubicBezTo>
                  <a:pt x="3856019" y="310751"/>
                  <a:pt x="3857011" y="310131"/>
                  <a:pt x="3857606" y="309386"/>
                </a:cubicBezTo>
                <a:cubicBezTo>
                  <a:pt x="3858202" y="308642"/>
                  <a:pt x="3858499" y="307774"/>
                  <a:pt x="3858499" y="306782"/>
                </a:cubicBezTo>
                <a:lnTo>
                  <a:pt x="3858499" y="225373"/>
                </a:lnTo>
                <a:cubicBezTo>
                  <a:pt x="3858499" y="215550"/>
                  <a:pt x="3857656" y="207191"/>
                  <a:pt x="3855969" y="200295"/>
                </a:cubicBezTo>
                <a:cubicBezTo>
                  <a:pt x="3854283" y="193400"/>
                  <a:pt x="3851529" y="187372"/>
                  <a:pt x="3847709" y="182213"/>
                </a:cubicBezTo>
                <a:cubicBezTo>
                  <a:pt x="3843889" y="177053"/>
                  <a:pt x="3838879" y="172985"/>
                  <a:pt x="3832677" y="170009"/>
                </a:cubicBezTo>
                <a:cubicBezTo>
                  <a:pt x="3826476" y="167032"/>
                  <a:pt x="3818861" y="165544"/>
                  <a:pt x="3809833" y="165544"/>
                </a:cubicBezTo>
                <a:cubicBezTo>
                  <a:pt x="3802589" y="165544"/>
                  <a:pt x="3795619" y="167107"/>
                  <a:pt x="3788922" y="170232"/>
                </a:cubicBezTo>
                <a:cubicBezTo>
                  <a:pt x="3782225" y="173358"/>
                  <a:pt x="3775652" y="178095"/>
                  <a:pt x="3769202" y="184445"/>
                </a:cubicBezTo>
                <a:lnTo>
                  <a:pt x="3769202" y="111073"/>
                </a:lnTo>
                <a:cubicBezTo>
                  <a:pt x="3769202" y="110081"/>
                  <a:pt x="3768905" y="109188"/>
                  <a:pt x="3768309" y="108394"/>
                </a:cubicBezTo>
                <a:cubicBezTo>
                  <a:pt x="3767714" y="107600"/>
                  <a:pt x="3766697" y="106931"/>
                  <a:pt x="3765258" y="106385"/>
                </a:cubicBezTo>
                <a:cubicBezTo>
                  <a:pt x="3763820" y="105839"/>
                  <a:pt x="3761910" y="105418"/>
                  <a:pt x="3759529" y="105120"/>
                </a:cubicBezTo>
                <a:cubicBezTo>
                  <a:pt x="3757147" y="104822"/>
                  <a:pt x="3754121" y="104673"/>
                  <a:pt x="3750450" y="104673"/>
                </a:cubicBezTo>
                <a:close/>
                <a:moveTo>
                  <a:pt x="2137748" y="103483"/>
                </a:moveTo>
                <a:cubicBezTo>
                  <a:pt x="2129712" y="103483"/>
                  <a:pt x="2122742" y="104624"/>
                  <a:pt x="2116838" y="106906"/>
                </a:cubicBezTo>
                <a:cubicBezTo>
                  <a:pt x="2110935" y="109188"/>
                  <a:pt x="2106073" y="112586"/>
                  <a:pt x="2102253" y="117101"/>
                </a:cubicBezTo>
                <a:cubicBezTo>
                  <a:pt x="2098433" y="121615"/>
                  <a:pt x="2095630" y="127270"/>
                  <a:pt x="2093844" y="134067"/>
                </a:cubicBezTo>
                <a:cubicBezTo>
                  <a:pt x="2092058" y="140863"/>
                  <a:pt x="2091166" y="148776"/>
                  <a:pt x="2091166" y="157805"/>
                </a:cubicBezTo>
                <a:lnTo>
                  <a:pt x="2091166" y="168967"/>
                </a:lnTo>
                <a:lnTo>
                  <a:pt x="2074645" y="168967"/>
                </a:lnTo>
                <a:cubicBezTo>
                  <a:pt x="2073653" y="168967"/>
                  <a:pt x="2072785" y="169215"/>
                  <a:pt x="2072041" y="169711"/>
                </a:cubicBezTo>
                <a:cubicBezTo>
                  <a:pt x="2071297" y="170207"/>
                  <a:pt x="2070701" y="171026"/>
                  <a:pt x="2070255" y="172167"/>
                </a:cubicBezTo>
                <a:cubicBezTo>
                  <a:pt x="2069809" y="173308"/>
                  <a:pt x="2069462" y="174871"/>
                  <a:pt x="2069213" y="176855"/>
                </a:cubicBezTo>
                <a:cubicBezTo>
                  <a:pt x="2068965" y="178839"/>
                  <a:pt x="2068841" y="181270"/>
                  <a:pt x="2068841" y="184148"/>
                </a:cubicBezTo>
                <a:cubicBezTo>
                  <a:pt x="2068841" y="189605"/>
                  <a:pt x="2069312" y="193499"/>
                  <a:pt x="2070255" y="195831"/>
                </a:cubicBezTo>
                <a:cubicBezTo>
                  <a:pt x="2071197" y="198162"/>
                  <a:pt x="2072612" y="199328"/>
                  <a:pt x="2074496" y="199328"/>
                </a:cubicBezTo>
                <a:lnTo>
                  <a:pt x="2091166" y="199328"/>
                </a:lnTo>
                <a:lnTo>
                  <a:pt x="2091166" y="306782"/>
                </a:lnTo>
                <a:cubicBezTo>
                  <a:pt x="2091166" y="307774"/>
                  <a:pt x="2091438" y="308642"/>
                  <a:pt x="2091984" y="309386"/>
                </a:cubicBezTo>
                <a:cubicBezTo>
                  <a:pt x="2092530" y="310131"/>
                  <a:pt x="2093522" y="310751"/>
                  <a:pt x="2094960" y="311247"/>
                </a:cubicBezTo>
                <a:cubicBezTo>
                  <a:pt x="2096399" y="311743"/>
                  <a:pt x="2098334" y="312115"/>
                  <a:pt x="2100765" y="312363"/>
                </a:cubicBezTo>
                <a:cubicBezTo>
                  <a:pt x="2103196" y="312611"/>
                  <a:pt x="2106197" y="312735"/>
                  <a:pt x="2109769" y="312735"/>
                </a:cubicBezTo>
                <a:cubicBezTo>
                  <a:pt x="2113341" y="312735"/>
                  <a:pt x="2116367" y="312611"/>
                  <a:pt x="2118847" y="312363"/>
                </a:cubicBezTo>
                <a:cubicBezTo>
                  <a:pt x="2121328" y="312115"/>
                  <a:pt x="2123263" y="311743"/>
                  <a:pt x="2124652" y="311247"/>
                </a:cubicBezTo>
                <a:cubicBezTo>
                  <a:pt x="2126041" y="310751"/>
                  <a:pt x="2127033" y="310131"/>
                  <a:pt x="2127628" y="309386"/>
                </a:cubicBezTo>
                <a:cubicBezTo>
                  <a:pt x="2128223" y="308642"/>
                  <a:pt x="2128522" y="307774"/>
                  <a:pt x="2128522" y="306782"/>
                </a:cubicBezTo>
                <a:lnTo>
                  <a:pt x="2128522" y="199328"/>
                </a:lnTo>
                <a:lnTo>
                  <a:pt x="2152780" y="199328"/>
                </a:lnTo>
                <a:cubicBezTo>
                  <a:pt x="2154666" y="199328"/>
                  <a:pt x="2156104" y="198162"/>
                  <a:pt x="2157096" y="195831"/>
                </a:cubicBezTo>
                <a:cubicBezTo>
                  <a:pt x="2158088" y="193499"/>
                  <a:pt x="2158584" y="189605"/>
                  <a:pt x="2158584" y="184148"/>
                </a:cubicBezTo>
                <a:cubicBezTo>
                  <a:pt x="2158584" y="181270"/>
                  <a:pt x="2158461" y="178839"/>
                  <a:pt x="2158212" y="176855"/>
                </a:cubicBezTo>
                <a:cubicBezTo>
                  <a:pt x="2157965" y="174871"/>
                  <a:pt x="2157592" y="173308"/>
                  <a:pt x="2157096" y="172167"/>
                </a:cubicBezTo>
                <a:cubicBezTo>
                  <a:pt x="2156600" y="171026"/>
                  <a:pt x="2155980" y="170207"/>
                  <a:pt x="2155236" y="169711"/>
                </a:cubicBezTo>
                <a:cubicBezTo>
                  <a:pt x="2154492" y="169215"/>
                  <a:pt x="2153673" y="168967"/>
                  <a:pt x="2152780" y="168967"/>
                </a:cubicBezTo>
                <a:lnTo>
                  <a:pt x="2128522" y="168967"/>
                </a:lnTo>
                <a:lnTo>
                  <a:pt x="2128522" y="156763"/>
                </a:lnTo>
                <a:cubicBezTo>
                  <a:pt x="2128522" y="152497"/>
                  <a:pt x="2128819" y="148900"/>
                  <a:pt x="2129414" y="145973"/>
                </a:cubicBezTo>
                <a:cubicBezTo>
                  <a:pt x="2130009" y="143046"/>
                  <a:pt x="2130952" y="140665"/>
                  <a:pt x="2132242" y="138829"/>
                </a:cubicBezTo>
                <a:cubicBezTo>
                  <a:pt x="2133532" y="136994"/>
                  <a:pt x="2135144" y="135654"/>
                  <a:pt x="2137079" y="134811"/>
                </a:cubicBezTo>
                <a:cubicBezTo>
                  <a:pt x="2139014" y="133968"/>
                  <a:pt x="2141320" y="133546"/>
                  <a:pt x="2144000" y="133546"/>
                </a:cubicBezTo>
                <a:cubicBezTo>
                  <a:pt x="2146281" y="133546"/>
                  <a:pt x="2148266" y="133720"/>
                  <a:pt x="2149952" y="134067"/>
                </a:cubicBezTo>
                <a:cubicBezTo>
                  <a:pt x="2151639" y="134414"/>
                  <a:pt x="2153103" y="134786"/>
                  <a:pt x="2154343" y="135183"/>
                </a:cubicBezTo>
                <a:cubicBezTo>
                  <a:pt x="2155583" y="135580"/>
                  <a:pt x="2156625" y="135952"/>
                  <a:pt x="2157468" y="136299"/>
                </a:cubicBezTo>
                <a:cubicBezTo>
                  <a:pt x="2158312" y="136647"/>
                  <a:pt x="2159081" y="136820"/>
                  <a:pt x="2159775" y="136820"/>
                </a:cubicBezTo>
                <a:cubicBezTo>
                  <a:pt x="2160370" y="136820"/>
                  <a:pt x="2160916" y="136647"/>
                  <a:pt x="2161412" y="136299"/>
                </a:cubicBezTo>
                <a:cubicBezTo>
                  <a:pt x="2161908" y="135952"/>
                  <a:pt x="2162355" y="135307"/>
                  <a:pt x="2162752" y="134365"/>
                </a:cubicBezTo>
                <a:cubicBezTo>
                  <a:pt x="2163149" y="133422"/>
                  <a:pt x="2163446" y="132083"/>
                  <a:pt x="2163645" y="130346"/>
                </a:cubicBezTo>
                <a:cubicBezTo>
                  <a:pt x="2163843" y="128610"/>
                  <a:pt x="2163943" y="126303"/>
                  <a:pt x="2163943" y="123426"/>
                </a:cubicBezTo>
                <a:cubicBezTo>
                  <a:pt x="2163943" y="120548"/>
                  <a:pt x="2163843" y="118142"/>
                  <a:pt x="2163645" y="116208"/>
                </a:cubicBezTo>
                <a:cubicBezTo>
                  <a:pt x="2163446" y="114273"/>
                  <a:pt x="2163124" y="112685"/>
                  <a:pt x="2162677" y="111445"/>
                </a:cubicBezTo>
                <a:cubicBezTo>
                  <a:pt x="2162231" y="110205"/>
                  <a:pt x="2161661" y="109262"/>
                  <a:pt x="2160966" y="108617"/>
                </a:cubicBezTo>
                <a:cubicBezTo>
                  <a:pt x="2160272" y="107972"/>
                  <a:pt x="2158932" y="107278"/>
                  <a:pt x="2156947" y="106534"/>
                </a:cubicBezTo>
                <a:cubicBezTo>
                  <a:pt x="2154963" y="105790"/>
                  <a:pt x="2152235" y="105095"/>
                  <a:pt x="2148762" y="104450"/>
                </a:cubicBezTo>
                <a:cubicBezTo>
                  <a:pt x="2145289" y="103805"/>
                  <a:pt x="2141618" y="103483"/>
                  <a:pt x="2137748" y="103483"/>
                </a:cubicBezTo>
                <a:close/>
                <a:moveTo>
                  <a:pt x="0" y="0"/>
                </a:moveTo>
                <a:lnTo>
                  <a:pt x="9344939" y="0"/>
                </a:lnTo>
                <a:lnTo>
                  <a:pt x="9344939" y="1869329"/>
                </a:lnTo>
                <a:lnTo>
                  <a:pt x="0" y="1869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2285394" y="2610012"/>
            <a:ext cx="7773005" cy="2131324"/>
          </a:xfrm>
          <a:prstGeom prst="trapezoid">
            <a:avLst>
              <a:gd name="adj" fmla="val 20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1422400" y="1371599"/>
            <a:ext cx="9345257" cy="3753868"/>
          </a:xfrm>
          <a:prstGeom prst="trapezoid">
            <a:avLst>
              <a:gd name="adj" fmla="val 103859"/>
            </a:avLst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9"/>
          <a:stretch/>
        </p:blipFill>
        <p:spPr>
          <a:xfrm>
            <a:off x="9296401" y="1888929"/>
            <a:ext cx="2895599" cy="4953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r="27704" b="2762"/>
          <a:stretch/>
        </p:blipFill>
        <p:spPr>
          <a:xfrm flipH="1">
            <a:off x="-2" y="2041329"/>
            <a:ext cx="1828811" cy="48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78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0013 0.284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554" y="862146"/>
            <a:ext cx="9744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 sentence is a group of words which makes a complete meaning.</a:t>
            </a:r>
            <a:endParaRPr lang="en-US" sz="32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Predefined Process 10"/>
          <p:cNvSpPr/>
          <p:nvPr/>
        </p:nvSpPr>
        <p:spPr>
          <a:xfrm>
            <a:off x="2251163" y="3479065"/>
            <a:ext cx="7637416" cy="613955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What is your name?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2251163" y="4179253"/>
            <a:ext cx="7637416" cy="613955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Go to school now.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2251163" y="4888148"/>
            <a:ext cx="7637416" cy="613955"/>
          </a:xfrm>
          <a:prstGeom prst="flowChartPredefined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May Allah help you.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Flowchart: Predefined Process 13"/>
          <p:cNvSpPr/>
          <p:nvPr/>
        </p:nvSpPr>
        <p:spPr>
          <a:xfrm>
            <a:off x="2251163" y="5654503"/>
            <a:ext cx="7637416" cy="613955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beautiful the bird is!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Flowchart: Predefined Process 14"/>
          <p:cNvSpPr/>
          <p:nvPr/>
        </p:nvSpPr>
        <p:spPr>
          <a:xfrm>
            <a:off x="2251163" y="2786690"/>
            <a:ext cx="7637416" cy="61395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I am a student.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2126" y="1567541"/>
            <a:ext cx="662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There are five kinds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sentences…</a:t>
            </a:r>
            <a:endParaRPr lang="en-US" sz="32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0824" y="2586445"/>
            <a:ext cx="709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1. Assertive sentence</a:t>
            </a:r>
            <a:endParaRPr lang="en-US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0824" y="3285308"/>
            <a:ext cx="710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 Interrogative sentence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824" y="3984171"/>
            <a:ext cx="698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3. Imperative sentence.</a:t>
            </a:r>
            <a:endParaRPr lang="en-US" sz="3600" b="1" dirty="0"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824" y="4683034"/>
            <a:ext cx="709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4. Optative sentence.</a:t>
            </a:r>
            <a:endParaRPr lang="en-US" sz="3600" b="1" dirty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0824" y="5381896"/>
            <a:ext cx="61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5. Exclamatory sentence.</a:t>
            </a:r>
            <a:endParaRPr lang="en-US" sz="36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476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9" y="1894112"/>
            <a:ext cx="935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sentence that gives statement is called an assertive sentence.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9855" y="2939143"/>
            <a:ext cx="828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Snigdha</a:t>
            </a:r>
            <a:r>
              <a:rPr lang="en-US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/>
              <a:t>a good student.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He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goes</a:t>
            </a:r>
            <a:r>
              <a:rPr lang="en-US" sz="3200" b="1" dirty="0" smtClean="0"/>
              <a:t> to school regularly.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He</a:t>
            </a:r>
            <a:r>
              <a:rPr lang="en-US" sz="3200" b="1" dirty="0" smtClean="0"/>
              <a:t> always </a:t>
            </a:r>
            <a:r>
              <a:rPr lang="en-US" sz="3200" b="1" dirty="0" smtClean="0">
                <a:solidFill>
                  <a:srgbClr val="FF0000"/>
                </a:solidFill>
              </a:rPr>
              <a:t>prepares</a:t>
            </a:r>
            <a:r>
              <a:rPr lang="en-US" sz="3200" b="1" dirty="0" smtClean="0"/>
              <a:t> his lesson 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6731" y="4767946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Characteristics: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25189" y="5277394"/>
            <a:ext cx="75242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assertive sentence</a:t>
            </a:r>
            <a:r>
              <a:rPr lang="en-US" b="1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Verb / Auxiliary verb </a:t>
            </a:r>
            <a:r>
              <a:rPr lang="en-US" sz="2800" b="1" dirty="0" smtClean="0"/>
              <a:t>sits after </a:t>
            </a:r>
            <a:r>
              <a:rPr lang="en-US" sz="3600" b="1" dirty="0" smtClean="0">
                <a:solidFill>
                  <a:srgbClr val="0070C0"/>
                </a:solidFill>
              </a:rPr>
              <a:t>subject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7" name="Flowchart: Predefined Process 6"/>
          <p:cNvSpPr/>
          <p:nvPr/>
        </p:nvSpPr>
        <p:spPr>
          <a:xfrm>
            <a:off x="2791097" y="953588"/>
            <a:ext cx="6609806" cy="783772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Assertive  sentence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1767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648</Words>
  <Application>Microsoft Office PowerPoint</Application>
  <PresentationFormat>Widescreen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Berlin Sans FB Demi</vt:lpstr>
      <vt:lpstr>Bernard MT Condensed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66</cp:revision>
  <dcterms:created xsi:type="dcterms:W3CDTF">2020-01-09T09:27:56Z</dcterms:created>
  <dcterms:modified xsi:type="dcterms:W3CDTF">2020-01-18T16:53:38Z</dcterms:modified>
</cp:coreProperties>
</file>