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6T20:10:39.238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1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2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D4D-0B95-4FBC-A973-ABD7471807B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F6BF-689A-4F52-B48C-11C5BDE2DB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04BA8C-9E3B-406D-B473-1CDF32D9398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1539F3-B654-47F4-82D4-FA4DFD4A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694593"/>
            <a:ext cx="5802923" cy="485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09293" y="5288340"/>
            <a:ext cx="5662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5" y="694592"/>
            <a:ext cx="4219575" cy="48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547" y="562574"/>
            <a:ext cx="743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বাক্য গঠন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76" y="245117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 নদী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331074"/>
            <a:ext cx="2817845" cy="2240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169159" y="2528596"/>
            <a:ext cx="669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মাঝখান। মাঝ নদীতে নৌকা দেখা যাচ্ছে।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09" y="4839667"/>
            <a:ext cx="252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1" y="3807624"/>
            <a:ext cx="2873828" cy="2360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71796" y="4562669"/>
            <a:ext cx="692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ও সূর্যের শক্তির আকর্ষণে নদীতে বেড়ে ওঠা জল কমে যাওয়াকে ভাটা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428" y="976394"/>
            <a:ext cx="6222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428" y="1599477"/>
            <a:ext cx="4355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2" y="2305050"/>
            <a:ext cx="6168325" cy="40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59" y="1146691"/>
            <a:ext cx="5362413" cy="4264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86379" y="5411450"/>
            <a:ext cx="7687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ঘাটের কাছে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বাধা আছে,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730" y="5042010"/>
            <a:ext cx="6881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নাইতে যখন যাই, দেখি সে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জলের ঢেউয়ে নাচে।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3" y="399243"/>
            <a:ext cx="5850293" cy="4642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3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07" y="1728779"/>
            <a:ext cx="2448732" cy="2804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3" y="1728780"/>
            <a:ext cx="2639150" cy="2804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1739488"/>
            <a:ext cx="2511851" cy="278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46135" y="4653836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গিয়ে সেইখানে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দূরের পানে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488" y="5796366"/>
            <a:ext cx="6956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মাঝনদীতে নৌকা, কোথায়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ভাটার টানে।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78" y="4238786"/>
            <a:ext cx="5928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491" y="5619316"/>
            <a:ext cx="513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অমনি করে যাই ভেসে, ভাই,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নগর বনে।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-115278"/>
            <a:ext cx="7252050" cy="4354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06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159" y="4711959"/>
            <a:ext cx="6746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 সাগরের পাড়ে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জলের ধারে ধারে,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1" y="311113"/>
            <a:ext cx="7161243" cy="4205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19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8" y="392453"/>
            <a:ext cx="8229600" cy="4506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84579" y="5056887"/>
            <a:ext cx="653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60" y="966411"/>
            <a:ext cx="2771677" cy="3185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94" y="966411"/>
            <a:ext cx="3125755" cy="3185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41984" y="4590661"/>
            <a:ext cx="3909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612" y="5150497"/>
            <a:ext cx="5365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সে বনের তলে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ফুলে ফলে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2" y="970321"/>
            <a:ext cx="4040155" cy="3741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933864"/>
            <a:ext cx="3694922" cy="377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27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06961" y="794431"/>
            <a:ext cx="3402623" cy="73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8065" y="789906"/>
            <a:ext cx="243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b="49247"/>
          <a:stretch/>
        </p:blipFill>
        <p:spPr>
          <a:xfrm>
            <a:off x="167055" y="518870"/>
            <a:ext cx="1608993" cy="1679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224" y="2649791"/>
            <a:ext cx="295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 আফরোজ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62" y="3370949"/>
            <a:ext cx="313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108" y="3949216"/>
            <a:ext cx="50545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6907" y="1300997"/>
            <a:ext cx="2719756" cy="2039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211" y="4840383"/>
            <a:ext cx="10392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বানিয়ারগাতি মহিলা মডেল দাখিল মাদ্রাসা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3920" y="3681900"/>
            <a:ext cx="340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শ্রেনী-৭ম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037" y="4180780"/>
            <a:ext cx="35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7868" y="4690512"/>
            <a:ext cx="357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কবিতা-নতুন 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5997" y="5113364"/>
            <a:ext cx="26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0" y="1582518"/>
            <a:ext cx="3541196" cy="33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593559"/>
            <a:ext cx="8798767" cy="4190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16425" y="5477070"/>
            <a:ext cx="5607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পশু কত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 দলে দলে।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169" y="423867"/>
            <a:ext cx="482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3900" y="309752"/>
            <a:ext cx="4240245" cy="6044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8416" y="5542384"/>
            <a:ext cx="9470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দেশের মানুষের মনোভাব কেমন হতে পারে তা জোড়ায় আলোচনা করে ৫টি বাক্যে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" y="679269"/>
            <a:ext cx="3629609" cy="3097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76" y="705429"/>
            <a:ext cx="3704253" cy="3088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11559" y="4142792"/>
            <a:ext cx="721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দেশ- নদীতে নৌকা চলে,সুন্দর প্রকৃতি দেখলে মন ভরে যায়।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8496" y="1062559"/>
            <a:ext cx="3806891" cy="3129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0" y="1062560"/>
            <a:ext cx="3778897" cy="3129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226768"/>
            <a:ext cx="962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আকাশ-সবুজ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069" y="1121978"/>
            <a:ext cx="188478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69" y="1294038"/>
            <a:ext cx="4646645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069" y="2514973"/>
            <a:ext cx="5523723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কত সালে জন্ম  গ্রহন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47" y="4091560"/>
            <a:ext cx="325172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 ১৮৬১ সালে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0702" y="4095071"/>
            <a:ext cx="32004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 ১৮৫১ সালে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66" y="5206482"/>
            <a:ext cx="3135087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 ১৮৯১ সালে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703" y="5206481"/>
            <a:ext cx="32004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ঘ- ১৮৪৩ সালে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490" y="913673"/>
            <a:ext cx="191277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0824" y="913673"/>
            <a:ext cx="4292082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224" y="2624356"/>
            <a:ext cx="5561044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জলের ধারে কী দাড়িয়ে আছে?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224" y="3835100"/>
            <a:ext cx="2565919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 নতুন নগর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5388" y="3835100"/>
            <a:ext cx="2519265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খ-পাহাড় চূড়া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87" y="4830871"/>
            <a:ext cx="3396343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গ-নারিকেল 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396" y="4929274"/>
            <a:ext cx="2425959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ঘ- নতুন পশু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606" y="166006"/>
            <a:ext cx="44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4" y="1505721"/>
            <a:ext cx="6422765" cy="3512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27" y="5169159"/>
            <a:ext cx="8248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পারি গড়তে সবুজ প্রকৃতি। এ বিষয়ে ১০ লাইন ১টি প্রতিবেদন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8" y="783770"/>
            <a:ext cx="7184571" cy="513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130" y="578499"/>
            <a:ext cx="653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29010"/>
            <a:ext cx="3044537" cy="2754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8" y="350013"/>
            <a:ext cx="3221182" cy="2712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12" y="3277200"/>
            <a:ext cx="3304308" cy="2502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3" y="3301776"/>
            <a:ext cx="3120503" cy="2453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08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" y="966355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দেশ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" y="2026227"/>
            <a:ext cx="435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90" y="881766"/>
            <a:ext cx="5985162" cy="4397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71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355" y="1007631"/>
            <a:ext cx="567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897526"/>
            <a:ext cx="696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শিক্ষার্থীরা-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55" y="280568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55" y="3874830"/>
            <a:ext cx="10842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শব্দার্থ মাঝনদী,পাহাড়, ভাটা এর সঠিক শব্দার্থ দিয়ে বাক্য গঠন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10" y="5682640"/>
            <a:ext cx="10027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 দেশের মানুষের মনোভাব কেমন তা বর্ণনা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618" y="620420"/>
            <a:ext cx="271502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321" y="2488323"/>
            <a:ext cx="22766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জন্ম-১৮৬১ খ্রিষ্টাব্দে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21" y="1820749"/>
            <a:ext cx="3844698" cy="4628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12991" y="298902"/>
            <a:ext cx="419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216" y="2653214"/>
            <a:ext cx="191995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মৃ্ত্যু-১৯৪১ খ্রিষ্টাব্দে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66327" y="-503853"/>
            <a:ext cx="37322" cy="1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9216" y="4030504"/>
            <a:ext cx="25529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সর্বশেষ ছোটগল্প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মুসলমানির গল্প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08" y="5855664"/>
            <a:ext cx="290182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উপন্যাসগুলো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চোখেরবালি,গোরা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শেষের কবিতা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9216" y="5645853"/>
            <a:ext cx="255299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নাটোকগুলো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রাজা,ডাকঘর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অচলায়তন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563" y="4030504"/>
            <a:ext cx="27289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ছোটগল্প রচয়িতা</a:t>
            </a:r>
          </a:p>
          <a:p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ভিকারিনী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6319" y="591290"/>
            <a:ext cx="27107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পুরস্কার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১৯১৩ খ্রিষ্টাব্দে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834934" y="-1556451"/>
            <a:ext cx="341053" cy="243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5287" y="6283639"/>
            <a:ext cx="422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796" y="547014"/>
            <a:ext cx="467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78" y="1470344"/>
            <a:ext cx="2967620" cy="3169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604" y="4793357"/>
            <a:ext cx="1049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রবীন্দ্রনাথ ঠাকুরের জীবনী সম্পর্কে ৫টি বাক্য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805" y="815856"/>
            <a:ext cx="543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71342" y="6739957"/>
            <a:ext cx="134906" cy="101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0" y="1646853"/>
            <a:ext cx="6040016" cy="4530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06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718" y="1054359"/>
            <a:ext cx="428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8" y="1136005"/>
            <a:ext cx="4814589" cy="6629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27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880</TotalTime>
  <Words>318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Tw Cen MT</vt:lpstr>
      <vt:lpstr>Tw Cen MT Condensed</vt:lpstr>
      <vt:lpstr>Wingdings</vt:lpstr>
      <vt:lpstr>Wingdings 3</vt:lpstr>
      <vt:lpstr>Custom Design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68</cp:revision>
  <dcterms:created xsi:type="dcterms:W3CDTF">2019-12-03T13:24:42Z</dcterms:created>
  <dcterms:modified xsi:type="dcterms:W3CDTF">2020-01-17T13:26:04Z</dcterms:modified>
</cp:coreProperties>
</file>