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9" r:id="rId2"/>
    <p:sldId id="290" r:id="rId3"/>
    <p:sldId id="288" r:id="rId4"/>
    <p:sldId id="259" r:id="rId5"/>
    <p:sldId id="283" r:id="rId6"/>
    <p:sldId id="261" r:id="rId7"/>
    <p:sldId id="281" r:id="rId8"/>
    <p:sldId id="263" r:id="rId9"/>
    <p:sldId id="267" r:id="rId10"/>
    <p:sldId id="268" r:id="rId11"/>
    <p:sldId id="269" r:id="rId12"/>
    <p:sldId id="270" r:id="rId13"/>
    <p:sldId id="272" r:id="rId14"/>
    <p:sldId id="271" r:id="rId15"/>
    <p:sldId id="274" r:id="rId16"/>
    <p:sldId id="277" r:id="rId17"/>
    <p:sldId id="286" r:id="rId18"/>
    <p:sldId id="278" r:id="rId19"/>
    <p:sldId id="282" r:id="rId20"/>
    <p:sldId id="287" r:id="rId21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613"/>
    <a:srgbClr val="C76FC3"/>
    <a:srgbClr val="F68E38"/>
    <a:srgbClr val="002A00"/>
    <a:srgbClr val="003300"/>
    <a:srgbClr val="FF8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4" y="62"/>
      </p:cViewPr>
      <p:guideLst>
        <p:guide orient="horz" pos="2160"/>
        <p:guide pos="288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9-30T04:50:19.299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9-30T05:07:39.9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5514 321</inkml:trace>
  <inkml:trace contextRef="#ctx0" brushRef="#br0" timeOffset="1336">0 321,'5514'0</inkml:trace>
  <inkml:trace contextRef="#ctx0" brushRef="#br0" timeOffset="2791">5514 0</inkml:trace>
  <inkml:trace contextRef="#ctx0" brushRef="#br0" timeOffset="4854">2418 272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9-30T04:34:48.9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0,'0'0,"31"50,-31-50,0 25,0-25,0 25,0 0,0-25,0 25,0-25,31 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9-30T04:34:52.5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25,'34'-25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BAEDA-1555-4129-806A-90B7FDD17E0E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C04A9-B2E4-4CF6-A271-31A2821D7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5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04A9-B2E4-4CF6-A271-31A2821D7FF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3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প্রথমে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দ্বারা</a:t>
            </a:r>
            <a:r>
              <a:rPr lang="en-US" baseline="0" dirty="0"/>
              <a:t> </a:t>
            </a:r>
            <a:r>
              <a:rPr lang="en-US" baseline="0" dirty="0" err="1"/>
              <a:t>অনুশীলন</a:t>
            </a:r>
            <a:r>
              <a:rPr lang="en-US" baseline="0" dirty="0"/>
              <a:t> </a:t>
            </a:r>
            <a:r>
              <a:rPr lang="en-US" baseline="0" dirty="0" err="1"/>
              <a:t>করাব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পরে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স্লাইডের</a:t>
            </a:r>
            <a:r>
              <a:rPr lang="en-US" baseline="0" dirty="0"/>
              <a:t> </a:t>
            </a:r>
            <a:r>
              <a:rPr lang="en-US" baseline="0" dirty="0" err="1"/>
              <a:t>সাথে</a:t>
            </a:r>
            <a:r>
              <a:rPr lang="en-US" baseline="0" dirty="0"/>
              <a:t> </a:t>
            </a:r>
            <a:r>
              <a:rPr lang="en-US" baseline="0" dirty="0" err="1"/>
              <a:t>মিলিয়ে</a:t>
            </a:r>
            <a:r>
              <a:rPr lang="en-US" baseline="0" dirty="0"/>
              <a:t> </a:t>
            </a:r>
            <a:r>
              <a:rPr lang="en-US" baseline="0" dirty="0" err="1"/>
              <a:t>নেব</a:t>
            </a:r>
            <a:r>
              <a:rPr lang="en-US" baseline="0" dirty="0"/>
              <a:t>। </a:t>
            </a:r>
            <a:r>
              <a:rPr lang="en-US" baseline="0" dirty="0" err="1"/>
              <a:t>বোর্ডে</a:t>
            </a:r>
            <a:r>
              <a:rPr lang="en-US" baseline="0" dirty="0"/>
              <a:t>  </a:t>
            </a:r>
            <a:r>
              <a:rPr lang="en-US" baseline="0" dirty="0" err="1"/>
              <a:t>যুক্তবর্ণ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baseline="0" dirty="0" err="1"/>
              <a:t>নতুন</a:t>
            </a:r>
            <a:r>
              <a:rPr lang="en-US" baseline="0" dirty="0"/>
              <a:t> </a:t>
            </a:r>
            <a:r>
              <a:rPr lang="en-US" baseline="0" dirty="0" err="1"/>
              <a:t>শব্দ</a:t>
            </a:r>
            <a:r>
              <a:rPr lang="en-US" baseline="0" dirty="0"/>
              <a:t> </a:t>
            </a:r>
            <a:r>
              <a:rPr lang="en-US" baseline="0" dirty="0" err="1"/>
              <a:t>তৈরি</a:t>
            </a:r>
            <a:r>
              <a:rPr lang="en-US" baseline="0" dirty="0"/>
              <a:t> </a:t>
            </a:r>
            <a:r>
              <a:rPr lang="en-US" baseline="0" dirty="0" err="1"/>
              <a:t>অনুশীলন</a:t>
            </a:r>
            <a:r>
              <a:rPr lang="en-US" baseline="0" dirty="0"/>
              <a:t> </a:t>
            </a:r>
            <a:r>
              <a:rPr lang="en-US" baseline="0" dirty="0" err="1"/>
              <a:t>করাব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04A9-B2E4-4CF6-A271-31A2821D7F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7AA9-BE6F-4D72-9295-FC254EFBB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6530C-4899-4C0C-810A-E7F7145AC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6B28F-FF13-4700-9EAA-E28EFFD1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FC857-877E-4688-837B-13B83B39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92C1E-F2AC-4666-9116-BE83BAD5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91F0-7D4B-4365-8554-30273545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5A1DA-BCA8-46EF-9175-5B7D8D229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AFA56-79C0-4F01-9FAF-3BEFB3B6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54FD5-FD69-4AE2-A870-E2FA71CA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26883-F819-4801-BD09-3915D14D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0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D985BD-CAF6-4623-B7AB-67ED37701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5D0C2-EED9-444B-95B7-B1877912B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3E765-49DF-45E1-BA0F-1C887ABF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C7198-E633-42BF-B9FF-8E7EC121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58EBB-0245-49C2-9651-C94ECBDE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6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693D-9EE0-4961-9F2F-2AA1FB87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8869-C851-472A-8AEB-83C0F32EC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97E2C-43B6-478D-971C-3032D8EB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37173-6E27-497F-A628-B3026E30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3B71F-C371-4A21-BBDB-871EE9A7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6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29FD-1520-4795-A3A2-94167280B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D5B04-2AFF-4555-A2BE-D47A4B278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40794-2804-48C6-B232-1BA430BA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B42C5-DB75-451D-BF20-28FC2515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D9442-9F3D-46E7-ACF9-6D7E693F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0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F096-4D54-429A-AF91-823296B5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09226-13F9-4DC0-90D7-E57FBEDC0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C1EFB-57B8-4D41-BF31-FCBF65DC7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AB685-BD39-412D-97FE-DE846D58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99AE4-9DDD-4C02-8292-4992C7AB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3A74B-B110-437E-B40E-19321ABA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64DA-F12D-4D68-B0D3-FE11B3B4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DBED5-6B86-4887-ACAC-0D381F20F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021D5-C5FA-4158-8F63-58A405454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29DFE-203B-4353-BDED-E45261796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B77E4-9720-486C-A44B-1E003811C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AD7CE-8B67-4F98-AFC4-AD9F48C8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19B23-F29B-4522-845C-611FAEA4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52C9E5-6BF8-45C4-88DD-731A99A3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5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5E98-D671-4E91-B9C3-CEBBB658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08048-9606-413C-BCE8-F8D8635D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6C071-255B-44C6-A9B1-AD78D6A4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A342-7390-4DFA-A755-58951954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4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2DAAD-4DAD-414A-8C95-2B582BF0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D4CF2-3A6A-46E4-8BCF-3C79D8C8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1E706-C406-4561-ABC8-3C316DBF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0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98CC-D898-4CDB-8F84-2B031637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3C94D-4C2F-4A4B-A17C-811E57E0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60B1C-DA40-4D78-8E8C-9EE820D29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D5781-3996-4F98-9DD2-992D64FF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59171-01BC-4654-8612-4F74DD59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2DF0E-C015-4756-A65A-AED3397C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F720-64F6-4471-957A-4B05E6A1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D56704-0EC9-4923-85D6-F13245622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03844-74BD-48BD-B44E-F4A273E93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ABC4F-40B0-4B96-81CA-519D6360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AFBFF-3D82-4654-BC6E-F3B139F3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6FB68-AA96-4B9B-B5F0-E54BDCEE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36757-CF48-468E-9867-E26AA7BC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89433-FDC7-4B12-ACD0-85157FF16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E9107-051D-4DC7-A67A-830508BB5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1BF65-5EB5-40F7-829A-2AD030188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A2AEA-2189-4FE1-849C-7F930C989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5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customXml" Target="../ink/ink4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38EE8B-5D3B-43CC-A09B-30CFF3B52BF9}"/>
              </a:ext>
            </a:extLst>
          </p:cNvPr>
          <p:cNvSpPr txBox="1"/>
          <p:nvPr/>
        </p:nvSpPr>
        <p:spPr>
          <a:xfrm>
            <a:off x="1981200" y="228600"/>
            <a:ext cx="76200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0B6B8-60FF-423A-AD5B-5372FC34EB97}"/>
              </a:ext>
            </a:extLst>
          </p:cNvPr>
          <p:cNvSpPr txBox="1"/>
          <p:nvPr/>
        </p:nvSpPr>
        <p:spPr>
          <a:xfrm>
            <a:off x="5791200" y="4274911"/>
            <a:ext cx="61722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9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5181600" cy="40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4" y="1303283"/>
            <a:ext cx="5740166" cy="41831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d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660" y="1343118"/>
            <a:ext cx="5547360" cy="4143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loud Callout 3"/>
          <p:cNvSpPr/>
          <p:nvPr/>
        </p:nvSpPr>
        <p:spPr>
          <a:xfrm>
            <a:off x="693420" y="5638800"/>
            <a:ext cx="10302240" cy="1066800"/>
          </a:xfrm>
          <a:prstGeom prst="cloudCallout">
            <a:avLst>
              <a:gd name="adj1" fmla="val -2798"/>
              <a:gd name="adj2" fmla="val -14312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4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4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থই</a:t>
            </a:r>
            <a:r>
              <a:rPr lang="en-US" sz="4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থই</a:t>
            </a:r>
            <a:r>
              <a:rPr lang="en-US" sz="4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7700" y="67270"/>
            <a:ext cx="257556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57700" y="67270"/>
            <a:ext cx="2575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287780" y="5943600"/>
            <a:ext cx="9410700" cy="914400"/>
          </a:xfrm>
          <a:prstGeom prst="cloudCallout">
            <a:avLst>
              <a:gd name="adj1" fmla="val 848"/>
              <a:gd name="adj2" fmla="val -102567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ব্যাঙ</a:t>
            </a:r>
            <a:r>
              <a:rPr lang="en-US" sz="4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4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ঘ্যাঙর</a:t>
            </a:r>
            <a:r>
              <a:rPr lang="en-US" sz="4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ঘ্যাং</a:t>
            </a:r>
            <a:r>
              <a:rPr lang="en-US" sz="40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051307" y="12800013"/>
              <a:ext cx="0" cy="0"/>
            </p14:xfrm>
          </p:contentPart>
        </mc:Choice>
        <mc:Fallback xmlns="">
          <p:pic>
            <p:nvPicPr>
              <p:cNvPr id="51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193313" y="12800013"/>
                <a:ext cx="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BBB6398-F4B5-438D-847A-DE470B9896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7270"/>
            <a:ext cx="11734800" cy="6638330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A57706DB-A311-441F-9C1A-D993AB784192}"/>
              </a:ext>
            </a:extLst>
          </p:cNvPr>
          <p:cNvSpPr/>
          <p:nvPr/>
        </p:nvSpPr>
        <p:spPr>
          <a:xfrm>
            <a:off x="1371600" y="5105400"/>
            <a:ext cx="74676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ব্যাঙ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ঘ্যাঙর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ঘ্যাং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DF8BD-912A-4433-8442-7E40C990E384}"/>
              </a:ext>
            </a:extLst>
          </p:cNvPr>
          <p:cNvSpPr/>
          <p:nvPr/>
        </p:nvSpPr>
        <p:spPr>
          <a:xfrm>
            <a:off x="4251320" y="183953"/>
            <a:ext cx="2988319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8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8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1764075"/>
            <a:ext cx="5250180" cy="3025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d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265" y="1752600"/>
            <a:ext cx="5214695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loud Callout 3"/>
          <p:cNvSpPr/>
          <p:nvPr/>
        </p:nvSpPr>
        <p:spPr>
          <a:xfrm>
            <a:off x="594360" y="5029200"/>
            <a:ext cx="10698480" cy="1676400"/>
          </a:xfrm>
          <a:prstGeom prst="cloudCallout">
            <a:avLst>
              <a:gd name="adj1" fmla="val -2798"/>
              <a:gd name="adj2" fmla="val -14312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4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কেয়ার</a:t>
            </a:r>
            <a:r>
              <a:rPr lang="en-US" sz="4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গন্ধে</a:t>
            </a:r>
            <a:r>
              <a:rPr lang="en-US" sz="4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4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ভরপুর</a:t>
            </a:r>
            <a:r>
              <a:rPr lang="en-US" sz="4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7700" y="67270"/>
            <a:ext cx="257556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6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evron 32"/>
          <p:cNvSpPr/>
          <p:nvPr/>
        </p:nvSpPr>
        <p:spPr>
          <a:xfrm>
            <a:off x="198120" y="2414858"/>
            <a:ext cx="9509760" cy="838200"/>
          </a:xfrm>
          <a:prstGeom prst="chevron">
            <a:avLst/>
          </a:prstGeom>
          <a:solidFill>
            <a:schemeClr val="bg2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গন্ধে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4" name="Left Arrow Callout 33"/>
          <p:cNvSpPr/>
          <p:nvPr/>
        </p:nvSpPr>
        <p:spPr>
          <a:xfrm>
            <a:off x="4343400" y="1434770"/>
            <a:ext cx="4648200" cy="838200"/>
          </a:xfrm>
          <a:prstGeom prst="leftArrowCallout">
            <a:avLst>
              <a:gd name="adj1" fmla="val 25000"/>
              <a:gd name="adj2" fmla="val 30462"/>
              <a:gd name="adj3" fmla="val 29884"/>
              <a:gd name="adj4" fmla="val 89776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সুবাস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326027" y="1467614"/>
            <a:ext cx="2971800" cy="914400"/>
          </a:xfrm>
          <a:prstGeom prst="chevron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গন্ধ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7125E5-332F-4D79-AD74-6B9ABAF090EA}"/>
              </a:ext>
            </a:extLst>
          </p:cNvPr>
          <p:cNvSpPr/>
          <p:nvPr/>
        </p:nvSpPr>
        <p:spPr>
          <a:xfrm>
            <a:off x="294496" y="69289"/>
            <a:ext cx="112085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8000" b="1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8000" b="1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8000" b="1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b="1" dirty="0" err="1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8000" b="1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8000" b="1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F664F511-8E07-4A23-8623-6D2574C28404}"/>
              </a:ext>
            </a:extLst>
          </p:cNvPr>
          <p:cNvSpPr/>
          <p:nvPr/>
        </p:nvSpPr>
        <p:spPr>
          <a:xfrm>
            <a:off x="4267200" y="3267458"/>
            <a:ext cx="4724400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20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আসা-যাওয়া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  <p:sp>
        <p:nvSpPr>
          <p:cNvPr id="24" name="Chevron 6">
            <a:extLst>
              <a:ext uri="{FF2B5EF4-FFF2-40B4-BE49-F238E27FC236}">
                <a16:creationId xmlns:a16="http://schemas.microsoft.com/office/drawing/2014/main" id="{87693EED-79DD-4DB1-8573-1CADBC3C90FF}"/>
              </a:ext>
            </a:extLst>
          </p:cNvPr>
          <p:cNvSpPr/>
          <p:nvPr/>
        </p:nvSpPr>
        <p:spPr>
          <a:xfrm>
            <a:off x="0" y="4181858"/>
            <a:ext cx="9906000" cy="9144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আনাগোনা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4E9B4AC2-8CDE-4E94-BF10-C9AE08CE5E14}"/>
              </a:ext>
            </a:extLst>
          </p:cNvPr>
          <p:cNvSpPr/>
          <p:nvPr/>
        </p:nvSpPr>
        <p:spPr>
          <a:xfrm>
            <a:off x="247224" y="3322847"/>
            <a:ext cx="3200400" cy="726261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আনাগোনা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0BFB05E6-A79F-4A3B-907C-537E20171FE2}"/>
              </a:ext>
            </a:extLst>
          </p:cNvPr>
          <p:cNvSpPr/>
          <p:nvPr/>
        </p:nvSpPr>
        <p:spPr>
          <a:xfrm>
            <a:off x="247224" y="5129102"/>
            <a:ext cx="3129405" cy="771142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ভরপুর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allout: Left Arrow 10">
            <a:extLst>
              <a:ext uri="{FF2B5EF4-FFF2-40B4-BE49-F238E27FC236}">
                <a16:creationId xmlns:a16="http://schemas.microsoft.com/office/drawing/2014/main" id="{1C50CC79-3EA4-40F8-BB93-29E24058ABA3}"/>
              </a:ext>
            </a:extLst>
          </p:cNvPr>
          <p:cNvSpPr/>
          <p:nvPr/>
        </p:nvSpPr>
        <p:spPr>
          <a:xfrm>
            <a:off x="4114800" y="5088322"/>
            <a:ext cx="3886200" cy="77114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434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FC62421F-9545-43CF-A89F-E12E5997DAD1}"/>
              </a:ext>
            </a:extLst>
          </p:cNvPr>
          <p:cNvSpPr/>
          <p:nvPr/>
        </p:nvSpPr>
        <p:spPr>
          <a:xfrm>
            <a:off x="76200" y="5892308"/>
            <a:ext cx="9448800" cy="821068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গ্লাসটি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ভরপুর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2" grpId="0" animBg="1"/>
      <p:bldP spid="6" grpId="0" animBg="1"/>
      <p:bldP spid="24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us 6"/>
          <p:cNvSpPr/>
          <p:nvPr/>
        </p:nvSpPr>
        <p:spPr>
          <a:xfrm>
            <a:off x="2674620" y="2133601"/>
            <a:ext cx="495300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8720" y="1828801"/>
            <a:ext cx="148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শ্রাবণ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5250180" y="1981200"/>
            <a:ext cx="495300" cy="381000"/>
          </a:xfrm>
          <a:prstGeom prst="mathEqual">
            <a:avLst>
              <a:gd name="adj1" fmla="val 7164"/>
              <a:gd name="adj2" fmla="val 214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7726680" y="1981200"/>
            <a:ext cx="495300" cy="381000"/>
          </a:xfrm>
          <a:prstGeom prst="mathPlus">
            <a:avLst>
              <a:gd name="adj1" fmla="val 716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60520" y="1821360"/>
            <a:ext cx="13548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র-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ফলা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9580" y="1828801"/>
            <a:ext cx="4764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8720" y="1821360"/>
            <a:ext cx="7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inus 14"/>
          <p:cNvSpPr/>
          <p:nvPr/>
        </p:nvSpPr>
        <p:spPr>
          <a:xfrm>
            <a:off x="2674620" y="3200401"/>
            <a:ext cx="495300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8720" y="2888160"/>
            <a:ext cx="2179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বর্ষা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Equal 16"/>
          <p:cNvSpPr/>
          <p:nvPr/>
        </p:nvSpPr>
        <p:spPr>
          <a:xfrm>
            <a:off x="5250180" y="3048000"/>
            <a:ext cx="495300" cy="381000"/>
          </a:xfrm>
          <a:prstGeom prst="mathEqual">
            <a:avLst>
              <a:gd name="adj1" fmla="val 7164"/>
              <a:gd name="adj2" fmla="val 214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>
            <a:off x="7726680" y="3040559"/>
            <a:ext cx="495300" cy="381000"/>
          </a:xfrm>
          <a:prstGeom prst="mathPlus">
            <a:avLst>
              <a:gd name="adj1" fmla="val 716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59580" y="2895601"/>
            <a:ext cx="461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2477" y="2888160"/>
            <a:ext cx="7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র্ষ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inus 21"/>
          <p:cNvSpPr/>
          <p:nvPr/>
        </p:nvSpPr>
        <p:spPr>
          <a:xfrm>
            <a:off x="2674620" y="4343401"/>
            <a:ext cx="495300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7780" y="4038601"/>
            <a:ext cx="148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Equal 23"/>
          <p:cNvSpPr/>
          <p:nvPr/>
        </p:nvSpPr>
        <p:spPr>
          <a:xfrm>
            <a:off x="5250180" y="4191000"/>
            <a:ext cx="495300" cy="381000"/>
          </a:xfrm>
          <a:prstGeom prst="mathEqual">
            <a:avLst>
              <a:gd name="adj1" fmla="val 7164"/>
              <a:gd name="adj2" fmla="val 214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lus 24"/>
          <p:cNvSpPr/>
          <p:nvPr/>
        </p:nvSpPr>
        <p:spPr>
          <a:xfrm>
            <a:off x="7726680" y="4191000"/>
            <a:ext cx="495300" cy="381000"/>
          </a:xfrm>
          <a:prstGeom prst="mathPlus">
            <a:avLst>
              <a:gd name="adj1" fmla="val 716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59580" y="4038601"/>
            <a:ext cx="4315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61460" y="4031160"/>
            <a:ext cx="461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83080" y="4031160"/>
            <a:ext cx="7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Minus 28"/>
          <p:cNvSpPr/>
          <p:nvPr/>
        </p:nvSpPr>
        <p:spPr>
          <a:xfrm>
            <a:off x="2674620" y="5410201"/>
            <a:ext cx="495300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6840" y="5097960"/>
            <a:ext cx="148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গন্ধে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Equal 30"/>
          <p:cNvSpPr/>
          <p:nvPr/>
        </p:nvSpPr>
        <p:spPr>
          <a:xfrm>
            <a:off x="5250180" y="5257800"/>
            <a:ext cx="495300" cy="381000"/>
          </a:xfrm>
          <a:prstGeom prst="mathEqual">
            <a:avLst>
              <a:gd name="adj1" fmla="val 7164"/>
              <a:gd name="adj2" fmla="val 214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Plus 31"/>
          <p:cNvSpPr/>
          <p:nvPr/>
        </p:nvSpPr>
        <p:spPr>
          <a:xfrm>
            <a:off x="7726680" y="5250359"/>
            <a:ext cx="495300" cy="381000"/>
          </a:xfrm>
          <a:prstGeom prst="mathPlus">
            <a:avLst>
              <a:gd name="adj1" fmla="val 716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60520" y="5097960"/>
            <a:ext cx="434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60520" y="5105401"/>
            <a:ext cx="4395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83080" y="5097960"/>
            <a:ext cx="1287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467100" y="2895601"/>
            <a:ext cx="1485900" cy="769441"/>
            <a:chOff x="2667000" y="2895600"/>
            <a:chExt cx="1143000" cy="769441"/>
          </a:xfrm>
        </p:grpSpPr>
        <p:sp>
          <p:nvSpPr>
            <p:cNvPr id="19" name="Rectangle 18"/>
            <p:cNvSpPr/>
            <p:nvPr/>
          </p:nvSpPr>
          <p:spPr>
            <a:xfrm>
              <a:off x="2667000" y="2895600"/>
              <a:ext cx="10569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রেফ</a:t>
              </a:r>
              <a:r>
                <a:rPr lang="en-US" sz="4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 )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>
              <a:off x="3657600" y="3124200"/>
              <a:ext cx="1524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2363EEFC-7BCD-410D-B009-662F5A660D79}"/>
              </a:ext>
            </a:extLst>
          </p:cNvPr>
          <p:cNvSpPr/>
          <p:nvPr/>
        </p:nvSpPr>
        <p:spPr>
          <a:xfrm>
            <a:off x="781050" y="167281"/>
            <a:ext cx="9433560" cy="105191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7697E-6 L 0.21667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00093 L 0.21563 -0.00185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87 0.00069 L 0.35834 -0.0004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46 L 0.18854 0.0011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8 1.66512E-6 L 0.21615 -0.0004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1.66512E-6 L 0.4125 -0.0004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047 L 0.175 0.0011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4.48659E-6 L 0.22483 -4.48659E-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7 -0.00046 L 0.39306 -0.00092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3.85754E-6 L 0.15416 0.00069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2.47919E-6 L 0.21771 -0.00046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3.85754E-6 L 0.40122 3.85754E-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6" grpId="0"/>
      <p:bldP spid="17" grpId="0" animBg="1"/>
      <p:bldP spid="18" grpId="0" animBg="1"/>
      <p:bldP spid="20" grpId="0"/>
      <p:bldP spid="20" grpId="1"/>
      <p:bldP spid="21" grpId="0"/>
      <p:bldP spid="21" grpId="1"/>
      <p:bldP spid="22" grpId="0" animBg="1"/>
      <p:bldP spid="23" grpId="0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30" grpId="0"/>
      <p:bldP spid="31" grpId="0" animBg="1"/>
      <p:bldP spid="32" grpId="0" animBg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02" y="1524001"/>
            <a:ext cx="3805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শ্রাবণ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" y="2514601"/>
            <a:ext cx="2575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কালো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" y="3581401"/>
            <a:ext cx="2575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ঝম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ঝম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464076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খাল-বিল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8220" y="2430960"/>
            <a:ext cx="3368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থই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থই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18220" y="1524001"/>
            <a:ext cx="2872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18220" y="4488360"/>
            <a:ext cx="2575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19160" y="3421560"/>
            <a:ext cx="3268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ঘ্যাঙর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ঘ্যাং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04800"/>
            <a:ext cx="257556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মিলকর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" y="5562601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ব্যাঙ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ডাকে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19160" y="5562601"/>
            <a:ext cx="2575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84995" y="6643689"/>
              <a:ext cx="1985328" cy="115887"/>
            </p14:xfrm>
          </p:contentPart>
        </mc:Choice>
        <mc:Fallback xmlns="">
          <p:pic>
            <p:nvPicPr>
              <p:cNvPr id="61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86790" y="6634331"/>
                <a:ext cx="1545896" cy="1346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5.18039E-7 L -0.31666 -0.4211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5 0.02174 L -0.32916 0.154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833 2.52544E-6 L -0.30833 -0.2890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667 0.00069 L -0.325 0.3226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2.17391E-6 L -0.30417 0.322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7" grpId="0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83080" y="1981199"/>
            <a:ext cx="9410700" cy="1066800"/>
            <a:chOff x="1371600" y="1981199"/>
            <a:chExt cx="7239000" cy="1066800"/>
          </a:xfrm>
        </p:grpSpPr>
        <p:sp>
          <p:nvSpPr>
            <p:cNvPr id="3" name="Flowchart: Stored Data 2"/>
            <p:cNvSpPr/>
            <p:nvPr/>
          </p:nvSpPr>
          <p:spPr>
            <a:xfrm rot="10800000">
              <a:off x="1371600" y="1981199"/>
              <a:ext cx="7239000" cy="1066800"/>
            </a:xfrm>
            <a:prstGeom prst="flowChartOnlineStorag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3200" y="2133599"/>
              <a:ext cx="5638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বৃষ্টি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তুমি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</p:grpSp>
      <p:sp>
        <p:nvSpPr>
          <p:cNvPr id="4" name="Flowchart: Stored Data 3"/>
          <p:cNvSpPr/>
          <p:nvPr/>
        </p:nvSpPr>
        <p:spPr>
          <a:xfrm rot="10800000">
            <a:off x="1584960" y="3505199"/>
            <a:ext cx="9509760" cy="1066800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22188" y="5028470"/>
            <a:ext cx="10104120" cy="1066800"/>
            <a:chOff x="1143000" y="5029199"/>
            <a:chExt cx="7772400" cy="1066800"/>
          </a:xfrm>
        </p:grpSpPr>
        <p:sp>
          <p:nvSpPr>
            <p:cNvPr id="5" name="Flowchart: Stored Data 4"/>
            <p:cNvSpPr/>
            <p:nvPr/>
          </p:nvSpPr>
          <p:spPr>
            <a:xfrm rot="10800000">
              <a:off x="1143000" y="5029199"/>
              <a:ext cx="7391400" cy="1066800"/>
            </a:xfrm>
            <a:prstGeom prst="flowChartOnlineStorage">
              <a:avLst/>
            </a:prstGeom>
            <a:solidFill>
              <a:srgbClr val="BDD9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8400" y="5181599"/>
              <a:ext cx="647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147004" y="5210091"/>
            <a:ext cx="7650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60520" y="83404"/>
            <a:ext cx="292608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792480" y="1981199"/>
            <a:ext cx="2575560" cy="10668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Pour">
              <a:avLst>
                <a:gd name="adj1" fmla="val 5471251"/>
                <a:gd name="adj2" fmla="val 47653"/>
              </a:avLst>
            </a:prstTxWarp>
          </a:bodyPr>
          <a:lstStyle/>
          <a:p>
            <a:pPr algn="ctr"/>
            <a:r>
              <a:rPr lang="en-US" sz="6000" b="1" baseline="-25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6000" b="1" baseline="-2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baseline="-25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6000" b="1" baseline="-25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792480" y="3505199"/>
            <a:ext cx="2377440" cy="1064092"/>
          </a:xfrm>
          <a:prstGeom prst="flowChartConnector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Pour">
              <a:avLst>
                <a:gd name="adj1" fmla="val 5645753"/>
                <a:gd name="adj2" fmla="val 54162"/>
              </a:avLst>
            </a:prstTxWarp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792480" y="5029199"/>
            <a:ext cx="2377440" cy="1066800"/>
          </a:xfrm>
          <a:prstGeom prst="flowChartConnector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Pour">
              <a:avLst>
                <a:gd name="adj1" fmla="val 10096504"/>
                <a:gd name="adj2" fmla="val 53435"/>
              </a:avLst>
            </a:prstTxWarp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68980" y="3657601"/>
            <a:ext cx="7726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22" grpId="0" animBg="1"/>
      <p:bldP spid="6" grpId="0" animBg="1"/>
      <p:bldP spid="7" grpId="1" animBg="1"/>
      <p:bldP spid="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60520" y="83404"/>
            <a:ext cx="39624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8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endParaRPr lang="en-US" sz="8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ook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5680" y="774511"/>
            <a:ext cx="7928445" cy="4873065"/>
          </a:xfrm>
          <a:prstGeom prst="rect">
            <a:avLst/>
          </a:prstGeom>
        </p:spPr>
      </p:pic>
      <p:sp>
        <p:nvSpPr>
          <p:cNvPr id="8" name="Chevron 4"/>
          <p:cNvSpPr/>
          <p:nvPr/>
        </p:nvSpPr>
        <p:spPr>
          <a:xfrm flipV="1">
            <a:off x="-7392" y="5233916"/>
            <a:ext cx="11894593" cy="1600200"/>
          </a:xfrm>
          <a:prstGeom prst="downArrowCallout">
            <a:avLst>
              <a:gd name="adj1" fmla="val 55704"/>
              <a:gd name="adj2" fmla="val 68497"/>
              <a:gd name="adj3" fmla="val 1306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22860" rIns="0" bIns="22860" numCol="1" spcCol="1270" anchor="ctr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" y="5943600"/>
            <a:ext cx="1089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itchFamily="2" charset="0"/>
                <a:cs typeface="NikoshBAN" pitchFamily="2" charset="0"/>
              </a:rPr>
              <a:t>৫৬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2480" y="2364180"/>
            <a:ext cx="10698480" cy="4564078"/>
            <a:chOff x="1143000" y="2971799"/>
            <a:chExt cx="7053943" cy="3192209"/>
          </a:xfrm>
        </p:grpSpPr>
        <p:sp>
          <p:nvSpPr>
            <p:cNvPr id="3" name="Rounded Rectangle 2"/>
            <p:cNvSpPr/>
            <p:nvPr/>
          </p:nvSpPr>
          <p:spPr>
            <a:xfrm>
              <a:off x="1143000" y="2971799"/>
              <a:ext cx="6858000" cy="3192209"/>
            </a:xfrm>
            <a:prstGeom prst="roundRect">
              <a:avLst/>
            </a:prstGeom>
            <a:blipFill>
              <a:blip r:embed="rId2">
                <a:duotone>
                  <a:prstClr val="black"/>
                  <a:srgbClr val="00B0F0">
                    <a:tint val="45000"/>
                    <a:satMod val="400000"/>
                  </a:srgbClr>
                </a:duotone>
              </a:blip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perspectiveBelow"/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43000" y="3236541"/>
              <a:ext cx="7053943" cy="2647762"/>
            </a:xfrm>
            <a:prstGeom prst="rect">
              <a:avLst/>
            </a:prstGeom>
            <a:noFill/>
            <a:scene3d>
              <a:camera prst="perspectiveBelow"/>
              <a:lightRig rig="threePt" dir="t"/>
            </a:scene3d>
          </p:spPr>
          <p:txBody>
            <a:bodyPr wrap="square" rtlCol="0">
              <a:spAutoFit/>
              <a:scene3d>
                <a:camera prst="perspectiveBelow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6000" b="1" dirty="0">
                  <a:ln w="50800"/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50800"/>
                  <a:latin typeface="NikoshBAN" pitchFamily="2" charset="0"/>
                  <a:cs typeface="NikoshBAN" pitchFamily="2" charset="0"/>
                </a:rPr>
                <a:t>বর্ষাকালে</a:t>
              </a: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50800"/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50800"/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50800"/>
                  <a:latin typeface="NikoshBAN" pitchFamily="2" charset="0"/>
                  <a:cs typeface="NikoshBAN" pitchFamily="2" charset="0"/>
                </a:rPr>
                <a:t>ফুল</a:t>
              </a: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50800"/>
                  <a:latin typeface="NikoshBAN" pitchFamily="2" charset="0"/>
                  <a:cs typeface="NikoshBAN" pitchFamily="2" charset="0"/>
                </a:rPr>
                <a:t>ফোটে</a:t>
              </a: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 ?</a:t>
              </a:r>
            </a:p>
            <a:p>
              <a:pPr>
                <a:buFont typeface="Wingdings" pitchFamily="2" charset="2"/>
                <a:buChar char="q"/>
              </a:pP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50800"/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50800"/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50800"/>
                  <a:latin typeface="NikoshBAN" pitchFamily="2" charset="0"/>
                  <a:cs typeface="NikoshBAN" pitchFamily="2" charset="0"/>
                </a:rPr>
                <a:t>মাস</a:t>
              </a: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50800"/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50800"/>
                  <a:latin typeface="NikoshBAN" pitchFamily="2" charset="0"/>
                  <a:cs typeface="NikoshBAN" pitchFamily="2" charset="0"/>
                </a:rPr>
                <a:t>বর্ষাকাল</a:t>
              </a: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 	</a:t>
              </a:r>
              <a:r>
                <a:rPr lang="en-US" sz="6000" b="1" dirty="0" err="1">
                  <a:ln w="50800"/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 ?</a:t>
              </a:r>
            </a:p>
            <a:p>
              <a:pPr>
                <a:buFont typeface="Wingdings" pitchFamily="2" charset="2"/>
                <a:buChar char="q"/>
              </a:pP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50800"/>
                  <a:latin typeface="NikoshBAN" pitchFamily="2" charset="0"/>
                  <a:cs typeface="NikoshBAN" pitchFamily="2" charset="0"/>
                </a:rPr>
                <a:t>ব্যাঙ</a:t>
              </a: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50800"/>
                  <a:latin typeface="NikoshBAN" pitchFamily="2" charset="0"/>
                  <a:cs typeface="NikoshBAN" pitchFamily="2" charset="0"/>
                </a:rPr>
                <a:t>কেমন</a:t>
              </a: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50800"/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 w="50800"/>
                  <a:latin typeface="NikoshBAN" pitchFamily="2" charset="0"/>
                  <a:cs typeface="NikoshBAN" pitchFamily="2" charset="0"/>
                </a:rPr>
                <a:t>ডাকে</a:t>
              </a:r>
              <a:r>
                <a:rPr lang="en-US" sz="6000" b="1" dirty="0">
                  <a:ln w="50800"/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pPr>
                <a:buFont typeface="Wingdings" pitchFamily="2" charset="2"/>
                <a:buChar char="q"/>
              </a:pPr>
              <a:endParaRPr lang="en-US" sz="6000" b="1" dirty="0">
                <a:ln w="5080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56760" y="-8930"/>
            <a:ext cx="3368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84960" y="990600"/>
            <a:ext cx="8618220" cy="1219200"/>
            <a:chOff x="2469946" y="345551"/>
            <a:chExt cx="4858512" cy="805373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Chevron 11"/>
            <p:cNvSpPr/>
            <p:nvPr/>
          </p:nvSpPr>
          <p:spPr>
            <a:xfrm>
              <a:off x="2469946" y="345551"/>
              <a:ext cx="4858512" cy="805373"/>
            </a:xfrm>
            <a:prstGeom prst="downArrowCallou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872633" y="345551"/>
              <a:ext cx="4053139" cy="805373"/>
            </a:xfrm>
            <a:prstGeom prst="downArrowCallou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0" bIns="22860" numCol="1" spcCol="1270" anchor="ctr" anchorCtr="0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 err="1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নিজ</a:t>
              </a:r>
              <a:r>
                <a:rPr lang="en-US" sz="4800" b="1" kern="1200" dirty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kern="1200" dirty="0" err="1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নিজ</a:t>
              </a:r>
              <a:r>
                <a:rPr lang="en-US" sz="4800" b="1" kern="1200" dirty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kern="1200" dirty="0" err="1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খাতায়</a:t>
              </a:r>
              <a:r>
                <a:rPr lang="en-US" sz="4800" b="1" kern="1200" dirty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kern="1200" dirty="0" err="1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4800" b="1" kern="1200" dirty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kern="1200" dirty="0" err="1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800" b="1" kern="1200" dirty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2800" y="310244"/>
            <a:ext cx="48539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ln w="0"/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0"/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089660" y="3499756"/>
            <a:ext cx="9707880" cy="30480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85900" y="3612699"/>
            <a:ext cx="9212580" cy="1938992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rtlCol="0">
            <a:spAutoFit/>
            <a:scene3d>
              <a:camera prst="perspectiveBelow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৫টি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6231" y="6045200"/>
              <a:ext cx="22702" cy="63500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7834" y="6035819"/>
                <a:ext cx="35995" cy="82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22857" y="6732589"/>
              <a:ext cx="12383" cy="9525"/>
            </p14:xfrm>
          </p:contentPart>
        </mc:Choice>
        <mc:Fallback xmlns=""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77288" y="6723063"/>
                <a:ext cx="28575" cy="285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B93844-3DEA-411E-860C-1CEBA9451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487026" cy="5661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D01B85-06C2-4002-BCD3-1662B52D9A0B}"/>
              </a:ext>
            </a:extLst>
          </p:cNvPr>
          <p:cNvSpPr/>
          <p:nvPr/>
        </p:nvSpPr>
        <p:spPr>
          <a:xfrm>
            <a:off x="4612135" y="2667000"/>
            <a:ext cx="64488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	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হাজেরা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আক্তার</a:t>
            </a:r>
            <a:r>
              <a:rPr lang="bn-BD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 </a:t>
            </a:r>
          </a:p>
          <a:p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রহিমদি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সর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প্রাথমিক বিদ্যালয়।  </a:t>
            </a:r>
          </a:p>
          <a:p>
            <a:r>
              <a:rPr lang="bn-IN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সদর,নরসিংদি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1DBCE7-C39F-4D36-92FE-12916BB9EE16}"/>
              </a:ext>
            </a:extLst>
          </p:cNvPr>
          <p:cNvSpPr/>
          <p:nvPr/>
        </p:nvSpPr>
        <p:spPr>
          <a:xfrm>
            <a:off x="5486400" y="152400"/>
            <a:ext cx="47003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উ</a:t>
            </a:r>
            <a:r>
              <a:rPr lang="bn-BD" sz="9600" b="1" dirty="0">
                <a:latin typeface="NikoshBAN" panose="02000000000000000000" pitchFamily="2" charset="0"/>
                <a:cs typeface="NikoshBAN" pitchFamily="2" charset="0"/>
              </a:rPr>
              <a:t>পস্থাপনায়</a:t>
            </a:r>
            <a:r>
              <a:rPr lang="en-US" sz="9600" b="1" dirty="0">
                <a:latin typeface="NikoshBAN" panose="02000000000000000000" pitchFamily="2" charset="0"/>
                <a:cs typeface="NikoshBAN" pitchFamily="2" charset="0"/>
              </a:rPr>
              <a:t>: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88534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6781800" cy="22554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56513"/>
            <a:ext cx="6477000" cy="368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0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7883F3-093B-4A28-B2FB-45CF5F111D99}"/>
              </a:ext>
            </a:extLst>
          </p:cNvPr>
          <p:cNvSpPr/>
          <p:nvPr/>
        </p:nvSpPr>
        <p:spPr>
          <a:xfrm>
            <a:off x="3733800" y="2154539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দ্বিতীয়</a:t>
            </a:r>
            <a:endParaRPr lang="en-US" sz="4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4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শিরোনামঃ ছয় ঋতুর দেশ</a:t>
            </a:r>
            <a:r>
              <a:rPr lang="bn-BD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s-IN" sz="5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5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াঠ্যংশঃ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---------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ভরপুর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J:\bangla book picture\IMG_20170104_143752.jpg">
            <a:extLst>
              <a:ext uri="{FF2B5EF4-FFF2-40B4-BE49-F238E27FC236}">
                <a16:creationId xmlns:a16="http://schemas.microsoft.com/office/drawing/2014/main" id="{E0D0799F-DE81-4A17-8106-864F45058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4667" r="7333" b="22000"/>
          <a:stretch>
            <a:fillRect/>
          </a:stretch>
        </p:blipFill>
        <p:spPr bwMode="auto">
          <a:xfrm>
            <a:off x="152400" y="1447800"/>
            <a:ext cx="2983744" cy="467705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CD1AD5-EB02-43ED-9D42-6D69A1501D34}"/>
              </a:ext>
            </a:extLst>
          </p:cNvPr>
          <p:cNvSpPr txBox="1"/>
          <p:nvPr/>
        </p:nvSpPr>
        <p:spPr>
          <a:xfrm>
            <a:off x="4864858" y="314235"/>
            <a:ext cx="38862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6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8040" y="1"/>
            <a:ext cx="53492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 err="1">
                <a:ln>
                  <a:solidFill>
                    <a:srgbClr val="002A00"/>
                  </a:solidFill>
                </a:ln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b="1" dirty="0">
                <a:ln>
                  <a:solidFill>
                    <a:srgbClr val="002A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2A00"/>
                  </a:solidFill>
                </a:ln>
                <a:latin typeface="NikoshBAN" pitchFamily="2" charset="0"/>
                <a:cs typeface="NikoshBAN" pitchFamily="2" charset="0"/>
              </a:rPr>
              <a:t>ফল</a:t>
            </a:r>
            <a:endParaRPr lang="en-US" sz="4800" b="1" dirty="0">
              <a:ln>
                <a:solidFill>
                  <a:srgbClr val="002A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69E4AF-8BAB-4CD3-ABC2-8F2935B59378}"/>
              </a:ext>
            </a:extLst>
          </p:cNvPr>
          <p:cNvSpPr/>
          <p:nvPr/>
        </p:nvSpPr>
        <p:spPr>
          <a:xfrm>
            <a:off x="193963" y="1905506"/>
            <a:ext cx="114992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1.4.2.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পাঠ্যাংশটুকু প্রম</a:t>
            </a: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িত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উচ্চারণে পড়তে  পারবে।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2.7.4.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হেম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ন্ত </a:t>
            </a: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সম্পর্কে ব্যাখ্যা করতে পারবে।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1.5.1.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নতুন শব্দার্থ ও শব্দ দিয়ে বাক্য তৈরী করতে পারবে। 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1.4.2.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যুক্তবর্ণ দিয়ে নতুন  শব্দ তৈরী করতে পারবে। 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0053"/>
            <a:ext cx="64008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04800" y="5760720"/>
            <a:ext cx="11689080" cy="1066800"/>
          </a:xfrm>
          <a:prstGeom prst="cloudCallout">
            <a:avLst>
              <a:gd name="adj1" fmla="val -28536"/>
              <a:gd name="adj2" fmla="val -115703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Bangladesh Amazing Village rain.  Just Awesome ( 360 X 360 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16002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1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11648A-BFE3-4FD6-B7A1-31F4899827FE}"/>
              </a:ext>
            </a:extLst>
          </p:cNvPr>
          <p:cNvSpPr/>
          <p:nvPr/>
        </p:nvSpPr>
        <p:spPr>
          <a:xfrm>
            <a:off x="3165924" y="152400"/>
            <a:ext cx="525817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9600" b="1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>
                <a:ln w="1905">
                  <a:solidFill>
                    <a:schemeClr val="tx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b="1" dirty="0">
              <a:ln w="1905"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52033-07A2-472C-9B95-3BA421B95906}"/>
              </a:ext>
            </a:extLst>
          </p:cNvPr>
          <p:cNvSpPr/>
          <p:nvPr/>
        </p:nvSpPr>
        <p:spPr>
          <a:xfrm>
            <a:off x="2819400" y="2057400"/>
            <a:ext cx="537038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9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9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9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endParaRPr lang="en-US" sz="9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6F287-3EDE-46E1-9E93-50604DF21F3F}"/>
              </a:ext>
            </a:extLst>
          </p:cNvPr>
          <p:cNvSpPr txBox="1"/>
          <p:nvPr/>
        </p:nvSpPr>
        <p:spPr>
          <a:xfrm>
            <a:off x="3657600" y="4114800"/>
            <a:ext cx="318654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as-IN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n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" y="1172919"/>
            <a:ext cx="3432137" cy="2112759"/>
          </a:xfrm>
          <a:prstGeom prst="rect">
            <a:avLst/>
          </a:prstGeom>
        </p:spPr>
      </p:pic>
      <p:pic>
        <p:nvPicPr>
          <p:cNvPr id="10" name="Picture 9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721" y="1172919"/>
            <a:ext cx="3633314" cy="5656394"/>
          </a:xfrm>
          <a:prstGeom prst="rect">
            <a:avLst/>
          </a:prstGeom>
        </p:spPr>
      </p:pic>
      <p:pic>
        <p:nvPicPr>
          <p:cNvPr id="12" name="Picture 11" descr="ty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68756"/>
            <a:ext cx="3461721" cy="34800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56760" y="67270"/>
            <a:ext cx="366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5400" b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ঋতুতে</a:t>
            </a:r>
            <a:endParaRPr lang="en-US" sz="5400" b="1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67270"/>
            <a:ext cx="7528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5400" b="1" dirty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5400" b="1" dirty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dirty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1200" y="85018"/>
            <a:ext cx="9212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5400" b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5400" b="1" dirty="0" err="1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5400" b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b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b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4FD403-02AF-454D-844E-56085C025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035" y="1172918"/>
            <a:ext cx="4902200" cy="6961989"/>
          </a:xfrm>
          <a:prstGeom prst="rect">
            <a:avLst/>
          </a:prstGeom>
        </p:spPr>
      </p:pic>
      <p:sp>
        <p:nvSpPr>
          <p:cNvPr id="30" name="Cloud Callout 6">
            <a:extLst>
              <a:ext uri="{FF2B5EF4-FFF2-40B4-BE49-F238E27FC236}">
                <a16:creationId xmlns:a16="http://schemas.microsoft.com/office/drawing/2014/main" id="{06879645-CB32-4BC0-B1A7-5B6651C8F848}"/>
              </a:ext>
            </a:extLst>
          </p:cNvPr>
          <p:cNvSpPr/>
          <p:nvPr/>
        </p:nvSpPr>
        <p:spPr>
          <a:xfrm>
            <a:off x="637608" y="5867399"/>
            <a:ext cx="10530174" cy="1151403"/>
          </a:xfrm>
          <a:prstGeom prst="cloudCallout">
            <a:avLst>
              <a:gd name="adj1" fmla="val -190"/>
              <a:gd name="adj2" fmla="val -8596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শ্রাবন</a:t>
            </a:r>
            <a:r>
              <a:rPr lang="en-US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7" grpId="1"/>
      <p:bldP spid="18" grpId="0"/>
      <p:bldP spid="18" grpId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" y="727038"/>
            <a:ext cx="5166970" cy="460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1277620" y="5125122"/>
            <a:ext cx="9464040" cy="1752600"/>
          </a:xfrm>
          <a:prstGeom prst="cloudCallout">
            <a:avLst>
              <a:gd name="adj1" fmla="val 1999"/>
              <a:gd name="adj2" fmla="val -139206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6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36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আনাগোনা</a:t>
            </a:r>
            <a:r>
              <a:rPr lang="en-US" sz="36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7700" y="67270"/>
            <a:ext cx="2575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F578AE-E9D5-42D5-86F0-EC027038F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27038"/>
            <a:ext cx="5328920" cy="439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5979"/>
            <a:ext cx="5250180" cy="503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56760" y="67270"/>
            <a:ext cx="222504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93420" y="5943600"/>
            <a:ext cx="10401300" cy="838200"/>
          </a:xfrm>
          <a:prstGeom prst="cloudCallout">
            <a:avLst>
              <a:gd name="adj1" fmla="val -1701"/>
              <a:gd name="adj2" fmla="val -9144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ঝম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ঝম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ECDFD-A234-4537-B67F-B368B6419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12765"/>
            <a:ext cx="610362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1936</TotalTime>
  <Words>376</Words>
  <Application>Microsoft Office PowerPoint</Application>
  <PresentationFormat>Custom</PresentationFormat>
  <Paragraphs>99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malek</dc:creator>
  <cp:lastModifiedBy>DELL</cp:lastModifiedBy>
  <cp:revision>201</cp:revision>
  <dcterms:created xsi:type="dcterms:W3CDTF">2006-08-16T00:00:00Z</dcterms:created>
  <dcterms:modified xsi:type="dcterms:W3CDTF">2020-01-18T13:17:09Z</dcterms:modified>
</cp:coreProperties>
</file>