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56" r:id="rId5"/>
    <p:sldId id="263" r:id="rId6"/>
    <p:sldId id="264" r:id="rId7"/>
    <p:sldId id="273" r:id="rId8"/>
    <p:sldId id="274" r:id="rId9"/>
    <p:sldId id="261" r:id="rId10"/>
    <p:sldId id="267" r:id="rId11"/>
    <p:sldId id="272" r:id="rId12"/>
    <p:sldId id="262" r:id="rId13"/>
    <p:sldId id="266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EF7"/>
    <a:srgbClr val="F09AE6"/>
    <a:srgbClr val="EE1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4660"/>
  </p:normalViewPr>
  <p:slideViewPr>
    <p:cSldViewPr>
      <p:cViewPr varScale="1">
        <p:scale>
          <a:sx n="65" d="100"/>
          <a:sy n="65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EA046-67F5-4E60-AA58-D95DC1FA332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F102-95DE-4A2E-A76F-4E250F7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1F102-95DE-4A2E-A76F-4E250F776C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1F102-95DE-4A2E-A76F-4E250F776C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7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AB65-EC99-49C9-861F-1FA9E1028EF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59-078F-405E-8E6D-FF6034E9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2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AB65-EC99-49C9-861F-1FA9E1028EF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59-078F-405E-8E6D-FF6034E9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AB65-EC99-49C9-861F-1FA9E1028EF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59-078F-405E-8E6D-FF6034E9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0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AB65-EC99-49C9-861F-1FA9E1028EF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59-078F-405E-8E6D-FF6034E9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9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AB65-EC99-49C9-861F-1FA9E1028EF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59-078F-405E-8E6D-FF6034E9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AB65-EC99-49C9-861F-1FA9E1028EF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59-078F-405E-8E6D-FF6034E9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1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AB65-EC99-49C9-861F-1FA9E1028EF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59-078F-405E-8E6D-FF6034E9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6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AB65-EC99-49C9-861F-1FA9E1028EF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59-078F-405E-8E6D-FF6034E9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AB65-EC99-49C9-861F-1FA9E1028EF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59-078F-405E-8E6D-FF6034E9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2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AB65-EC99-49C9-861F-1FA9E1028EF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59-078F-405E-8E6D-FF6034E9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3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AB65-EC99-49C9-861F-1FA9E1028EF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9059-078F-405E-8E6D-FF6034E9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FAB65-EC99-49C9-861F-1FA9E1028EF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9059-078F-405E-8E6D-FF6034E9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09800"/>
            <a:ext cx="507703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914400"/>
                <a:ext cx="662361" cy="1228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/>
                            </a:rPr>
                            <m:t>১</m:t>
                          </m:r>
                        </m:num>
                        <m:den>
                          <m:r>
                            <a:rPr lang="bn-IN" sz="4000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914400"/>
                <a:ext cx="662361" cy="12282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906084"/>
                <a:ext cx="671979" cy="1227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IN" sz="4000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906084"/>
                <a:ext cx="671979" cy="1227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62000" y="2514600"/>
            <a:ext cx="7175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এইগুলোকে ভগ্নাংশ বলে।  এইখানে ১ ও ২ কে লব বলে।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৩ ও ৩ কে হর বলে। তাহলে,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0914" y="1143000"/>
            <a:ext cx="301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71800" y="3810000"/>
                <a:ext cx="2743200" cy="1536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000" dirty="0" smtClean="0">
                    <a:latin typeface="NikoshBAN" pitchFamily="2" charset="0"/>
                    <a:cs typeface="NikoshBAN" pitchFamily="2" charset="0"/>
                  </a:rPr>
                  <a:t>ভগ্নাংশ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IN" sz="6000" b="0" i="1" smtClean="0">
                            <a:latin typeface="Cambria Math"/>
                          </a:rPr>
                          <m:t>৪</m:t>
                        </m:r>
                      </m:num>
                      <m:den>
                        <m:r>
                          <a:rPr lang="bn-IN" sz="6000" b="0" i="1" smtClean="0">
                            <a:latin typeface="Cambria Math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6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6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810000"/>
                <a:ext cx="2743200" cy="1536896"/>
              </a:xfrm>
              <a:prstGeom prst="rect">
                <a:avLst/>
              </a:prstGeom>
              <a:blipFill rotWithShape="1">
                <a:blip r:embed="rId4"/>
                <a:stretch>
                  <a:fillRect l="-13556" r="-711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5410200" y="4114800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410200" y="4876800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200" y="3801070"/>
            <a:ext cx="851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লব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4495800"/>
            <a:ext cx="787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হর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447800"/>
            <a:ext cx="33650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54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গঠন করব।</a:t>
            </a:r>
          </a:p>
          <a:p>
            <a:pPr algn="ctr"/>
            <a:r>
              <a:rPr lang="bn-IN" sz="54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ক</a:t>
            </a:r>
          </a:p>
          <a:p>
            <a:pPr algn="ctr"/>
            <a:r>
              <a:rPr lang="bn-IN" sz="54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খ</a:t>
            </a:r>
          </a:p>
          <a:p>
            <a:pPr algn="ctr"/>
            <a:r>
              <a:rPr lang="bn-IN" sz="54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গ</a:t>
            </a:r>
            <a:endParaRPr lang="en-US" sz="54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86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68872" y="1295685"/>
            <a:ext cx="3200400" cy="2666715"/>
            <a:chOff x="457200" y="593263"/>
            <a:chExt cx="3523280" cy="2935753"/>
          </a:xfrm>
        </p:grpSpPr>
        <p:sp>
          <p:nvSpPr>
            <p:cNvPr id="6" name="Isosceles Triangle 5"/>
            <p:cNvSpPr/>
            <p:nvPr/>
          </p:nvSpPr>
          <p:spPr>
            <a:xfrm>
              <a:off x="1380640" y="2083844"/>
              <a:ext cx="1676400" cy="144517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7200" y="593263"/>
              <a:ext cx="3523280" cy="2911937"/>
              <a:chOff x="2133601" y="2293478"/>
              <a:chExt cx="3523280" cy="2911937"/>
            </a:xfrm>
          </p:grpSpPr>
          <p:sp>
            <p:nvSpPr>
              <p:cNvPr id="2" name="Isosceles Triangle 1"/>
              <p:cNvSpPr/>
              <p:nvPr/>
            </p:nvSpPr>
            <p:spPr>
              <a:xfrm>
                <a:off x="2209800" y="2364828"/>
                <a:ext cx="1676400" cy="1445172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Isosceles Triangle 2"/>
              <p:cNvSpPr/>
              <p:nvPr/>
            </p:nvSpPr>
            <p:spPr>
              <a:xfrm rot="10800000">
                <a:off x="3048000" y="2293478"/>
                <a:ext cx="1676400" cy="1445172"/>
              </a:xfrm>
              <a:prstGeom prst="triangl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 rot="7230725">
                <a:off x="4096095" y="2659891"/>
                <a:ext cx="1676400" cy="1445172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3904282" y="3760243"/>
                <a:ext cx="1676400" cy="1445172"/>
              </a:xfrm>
              <a:prstGeom prst="triangle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8030725">
                <a:off x="2017987" y="3386352"/>
                <a:ext cx="1676400" cy="1445172"/>
              </a:xfrm>
              <a:prstGeom prst="triangl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181600" y="1600200"/>
            <a:ext cx="2590800" cy="1981200"/>
            <a:chOff x="5334000" y="838200"/>
            <a:chExt cx="2590800" cy="1981200"/>
          </a:xfrm>
        </p:grpSpPr>
        <p:sp>
          <p:nvSpPr>
            <p:cNvPr id="11" name="Rectangle 10"/>
            <p:cNvSpPr/>
            <p:nvPr/>
          </p:nvSpPr>
          <p:spPr>
            <a:xfrm>
              <a:off x="5334000" y="838200"/>
              <a:ext cx="1295400" cy="101764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29400" y="840828"/>
              <a:ext cx="1295400" cy="10176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29400" y="1801751"/>
              <a:ext cx="1295400" cy="10176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0" y="1801751"/>
              <a:ext cx="1295400" cy="101764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360905">
            <a:off x="3335981" y="3900387"/>
            <a:ext cx="2456815" cy="2065325"/>
            <a:chOff x="3864106" y="3611790"/>
            <a:chExt cx="3108192" cy="2612906"/>
          </a:xfrm>
        </p:grpSpPr>
        <p:sp>
          <p:nvSpPr>
            <p:cNvPr id="16" name="Chord 15"/>
            <p:cNvSpPr/>
            <p:nvPr/>
          </p:nvSpPr>
          <p:spPr>
            <a:xfrm>
              <a:off x="3864106" y="3938696"/>
              <a:ext cx="2286000" cy="2286000"/>
            </a:xfrm>
            <a:prstGeom prst="chor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hord 16"/>
            <p:cNvSpPr/>
            <p:nvPr/>
          </p:nvSpPr>
          <p:spPr>
            <a:xfrm rot="10800000">
              <a:off x="4686298" y="3611790"/>
              <a:ext cx="2286000" cy="2286000"/>
            </a:xfrm>
            <a:prstGeom prst="chord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66800" y="314980"/>
            <a:ext cx="7353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ছবি গুলোকে কয় ভাগ করা হয়েছে এবং কত অংশ রঙ করা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3975100"/>
            <a:ext cx="3578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85" y="3600450"/>
            <a:ext cx="3584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5854700"/>
            <a:ext cx="35845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05000" y="685800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দল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3600" y="892314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খ দল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3721" y="3440668"/>
            <a:ext cx="1045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 দল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596" y="609600"/>
            <a:ext cx="160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রঙ করি।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4538" y="3388955"/>
            <a:ext cx="2042853" cy="1969514"/>
            <a:chOff x="2072640" y="3200400"/>
            <a:chExt cx="1196340" cy="1153391"/>
          </a:xfrm>
          <a:noFill/>
        </p:grpSpPr>
        <p:sp>
          <p:nvSpPr>
            <p:cNvPr id="4" name="Hexagon 3"/>
            <p:cNvSpPr/>
            <p:nvPr/>
          </p:nvSpPr>
          <p:spPr>
            <a:xfrm>
              <a:off x="2438400" y="3200400"/>
              <a:ext cx="441960" cy="381000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xagon 4"/>
            <p:cNvSpPr/>
            <p:nvPr/>
          </p:nvSpPr>
          <p:spPr>
            <a:xfrm>
              <a:off x="2808316" y="3390900"/>
              <a:ext cx="441960" cy="381000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xagon 5"/>
            <p:cNvSpPr/>
            <p:nvPr/>
          </p:nvSpPr>
          <p:spPr>
            <a:xfrm>
              <a:off x="2827020" y="3782291"/>
              <a:ext cx="441960" cy="381000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/>
            <p:cNvSpPr/>
            <p:nvPr/>
          </p:nvSpPr>
          <p:spPr>
            <a:xfrm>
              <a:off x="2453640" y="3972791"/>
              <a:ext cx="441960" cy="381000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/>
            <p:cNvSpPr/>
            <p:nvPr/>
          </p:nvSpPr>
          <p:spPr>
            <a:xfrm>
              <a:off x="2072640" y="3782291"/>
              <a:ext cx="441960" cy="381000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>
              <a:off x="2072640" y="3401291"/>
              <a:ext cx="441960" cy="381000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42060" y="1905000"/>
            <a:ext cx="6858000" cy="457200"/>
            <a:chOff x="1752600" y="2362200"/>
            <a:chExt cx="6858000" cy="457200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3124200" y="2362200"/>
              <a:ext cx="1371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95800" y="2362200"/>
              <a:ext cx="1371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67400" y="2362200"/>
              <a:ext cx="1371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52600" y="2362200"/>
              <a:ext cx="1371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39000" y="2362200"/>
              <a:ext cx="13716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84222" y="3247124"/>
            <a:ext cx="2235431" cy="2235431"/>
            <a:chOff x="5029200" y="3733800"/>
            <a:chExt cx="1828800" cy="1828800"/>
          </a:xfrm>
          <a:noFill/>
        </p:grpSpPr>
        <p:grpSp>
          <p:nvGrpSpPr>
            <p:cNvPr id="20" name="Group 19"/>
            <p:cNvGrpSpPr/>
            <p:nvPr/>
          </p:nvGrpSpPr>
          <p:grpSpPr>
            <a:xfrm>
              <a:off x="5486400" y="3733800"/>
              <a:ext cx="914400" cy="1828800"/>
              <a:chOff x="5486400" y="3778827"/>
              <a:chExt cx="914400" cy="1828800"/>
            </a:xfrm>
            <a:grpFill/>
          </p:grpSpPr>
          <p:sp>
            <p:nvSpPr>
              <p:cNvPr id="17" name="Diamond 16"/>
              <p:cNvSpPr/>
              <p:nvPr/>
            </p:nvSpPr>
            <p:spPr>
              <a:xfrm>
                <a:off x="5486400" y="3778827"/>
                <a:ext cx="914400" cy="9144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iamond 18"/>
              <p:cNvSpPr/>
              <p:nvPr/>
            </p:nvSpPr>
            <p:spPr>
              <a:xfrm>
                <a:off x="5486400" y="4693227"/>
                <a:ext cx="914400" cy="9144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rot="5400000">
              <a:off x="5486400" y="3753627"/>
              <a:ext cx="914400" cy="1828800"/>
              <a:chOff x="5486400" y="3778827"/>
              <a:chExt cx="914400" cy="1828800"/>
            </a:xfrm>
            <a:grpFill/>
          </p:grpSpPr>
          <p:sp>
            <p:nvSpPr>
              <p:cNvPr id="22" name="Diamond 21"/>
              <p:cNvSpPr/>
              <p:nvPr/>
            </p:nvSpPr>
            <p:spPr>
              <a:xfrm>
                <a:off x="5486400" y="3778827"/>
                <a:ext cx="914400" cy="9144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iamond 22"/>
              <p:cNvSpPr/>
              <p:nvPr/>
            </p:nvSpPr>
            <p:spPr>
              <a:xfrm>
                <a:off x="5486400" y="4693227"/>
                <a:ext cx="914400" cy="914400"/>
              </a:xfrm>
              <a:prstGeom prst="diamon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451100"/>
            <a:ext cx="35845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46650"/>
            <a:ext cx="35845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99050"/>
            <a:ext cx="35845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19200" y="1219200"/>
            <a:ext cx="1117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দল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5958" y="2893181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খ দল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50521" y="3075057"/>
            <a:ext cx="1045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 দল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1143000"/>
            <a:ext cx="6858000" cy="457200"/>
            <a:chOff x="1242060" y="1905000"/>
            <a:chExt cx="6858000" cy="457200"/>
          </a:xfrm>
        </p:grpSpPr>
        <p:sp>
          <p:nvSpPr>
            <p:cNvPr id="4" name="Rectangle 3"/>
            <p:cNvSpPr/>
            <p:nvPr/>
          </p:nvSpPr>
          <p:spPr>
            <a:xfrm>
              <a:off x="2613660" y="1905000"/>
              <a:ext cx="13716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85260" y="1905000"/>
              <a:ext cx="1371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56860" y="1905000"/>
              <a:ext cx="13716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42060" y="1905000"/>
              <a:ext cx="13716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28460" y="1905000"/>
              <a:ext cx="13716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600200"/>
            <a:ext cx="3590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371600" y="2743200"/>
            <a:ext cx="2042853" cy="1969514"/>
            <a:chOff x="1371600" y="2895600"/>
            <a:chExt cx="2042853" cy="1969514"/>
          </a:xfrm>
        </p:grpSpPr>
        <p:sp>
          <p:nvSpPr>
            <p:cNvPr id="12" name="Hexagon 11"/>
            <p:cNvSpPr/>
            <p:nvPr/>
          </p:nvSpPr>
          <p:spPr>
            <a:xfrm>
              <a:off x="1996167" y="2895600"/>
              <a:ext cx="754685" cy="650590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>
              <a:off x="2627830" y="3220895"/>
              <a:ext cx="754685" cy="650590"/>
            </a:xfrm>
            <a:prstGeom prst="hexag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>
              <a:off x="2659768" y="3889229"/>
              <a:ext cx="754685" cy="650590"/>
            </a:xfrm>
            <a:prstGeom prst="hexago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>
              <a:off x="2022190" y="4214524"/>
              <a:ext cx="754685" cy="650590"/>
            </a:xfrm>
            <a:prstGeom prst="hexagon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>
              <a:off x="1371600" y="3889229"/>
              <a:ext cx="754685" cy="650590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1371600" y="3238639"/>
              <a:ext cx="754685" cy="650590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864100"/>
            <a:ext cx="35845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816658" y="2514600"/>
            <a:ext cx="1117716" cy="2235431"/>
            <a:chOff x="5486400" y="3778827"/>
            <a:chExt cx="914400" cy="1828800"/>
          </a:xfrm>
          <a:solidFill>
            <a:srgbClr val="FF0000"/>
          </a:solidFill>
        </p:grpSpPr>
        <p:sp>
          <p:nvSpPr>
            <p:cNvPr id="25" name="Diamond 24"/>
            <p:cNvSpPr/>
            <p:nvPr/>
          </p:nvSpPr>
          <p:spPr>
            <a:xfrm>
              <a:off x="5486400" y="3778827"/>
              <a:ext cx="914400" cy="914400"/>
            </a:xfrm>
            <a:prstGeom prst="diamon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/>
            <p:cNvSpPr/>
            <p:nvPr/>
          </p:nvSpPr>
          <p:spPr>
            <a:xfrm>
              <a:off x="5486400" y="4693227"/>
              <a:ext cx="914400" cy="914400"/>
            </a:xfrm>
            <a:prstGeom prst="diamon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5400000">
            <a:off x="5816658" y="2538836"/>
            <a:ext cx="1117716" cy="2235431"/>
            <a:chOff x="5486400" y="3778827"/>
            <a:chExt cx="914400" cy="1828800"/>
          </a:xfrm>
          <a:noFill/>
        </p:grpSpPr>
        <p:sp>
          <p:nvSpPr>
            <p:cNvPr id="23" name="Diamond 22"/>
            <p:cNvSpPr/>
            <p:nvPr/>
          </p:nvSpPr>
          <p:spPr>
            <a:xfrm>
              <a:off x="5486400" y="3778827"/>
              <a:ext cx="914400" cy="914400"/>
            </a:xfrm>
            <a:prstGeom prst="diamon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iamond 23"/>
            <p:cNvSpPr/>
            <p:nvPr/>
          </p:nvSpPr>
          <p:spPr>
            <a:xfrm>
              <a:off x="5486400" y="4693227"/>
              <a:ext cx="914400" cy="914400"/>
            </a:xfrm>
            <a:prstGeom prst="diamon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35845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74913" y="457200"/>
            <a:ext cx="468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ঠিক আছে কিনা যাচাই করি।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7258" y="381000"/>
            <a:ext cx="2329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9850"/>
            <a:ext cx="8943975" cy="671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02" y="1453005"/>
            <a:ext cx="6096298" cy="4871595"/>
          </a:xfrm>
          <a:prstGeom prst="rect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4873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905470"/>
            <a:ext cx="2914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55055"/>
            <a:ext cx="7234938" cy="17478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8172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95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1569244"/>
            <a:ext cx="4507663" cy="37195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6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>
            <a:off x="0" y="1367879"/>
            <a:ext cx="3810000" cy="969496"/>
          </a:xfrm>
          <a:prstGeom prst="homePlate">
            <a:avLst/>
          </a:prstGeom>
          <a:solidFill>
            <a:srgbClr val="EE1E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346" y="1447800"/>
            <a:ext cx="35942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14800" y="2514601"/>
            <a:ext cx="4648200" cy="2362199"/>
            <a:chOff x="4114800" y="2514601"/>
            <a:chExt cx="4648200" cy="2362199"/>
          </a:xfrm>
        </p:grpSpPr>
        <p:sp>
          <p:nvSpPr>
            <p:cNvPr id="5" name="Rectangle 4"/>
            <p:cNvSpPr/>
            <p:nvPr/>
          </p:nvSpPr>
          <p:spPr>
            <a:xfrm>
              <a:off x="5105400" y="2514601"/>
              <a:ext cx="3657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800" b="1" dirty="0" smtClean="0">
                  <a:latin typeface="NikoshLightBAN" pitchFamily="2" charset="0"/>
                  <a:cs typeface="NikoshLightBAN" pitchFamily="2" charset="0"/>
                </a:rPr>
                <a:t>রেজওয়ানা আক্তার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0" y="3312260"/>
              <a:ext cx="1905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 smtClean="0">
                  <a:latin typeface="NikoshLightBAN" pitchFamily="2" charset="0"/>
                  <a:cs typeface="NikoshLightBAN" pitchFamily="2" charset="0"/>
                </a:rPr>
                <a:t>সহকারী শিক্ষক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14800" y="3802142"/>
              <a:ext cx="4648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বাইলজুরী সরকারি প্রাইমারী স্কুল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00900" y="4415135"/>
              <a:ext cx="1562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মিরপুর,ঢাকা।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581" y="914400"/>
            <a:ext cx="4315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68581" y="2200870"/>
            <a:ext cx="5070619" cy="3361730"/>
            <a:chOff x="3768581" y="2200870"/>
            <a:chExt cx="5070619" cy="3361730"/>
          </a:xfrm>
        </p:grpSpPr>
        <p:sp>
          <p:nvSpPr>
            <p:cNvPr id="4" name="Rectangle 3"/>
            <p:cNvSpPr/>
            <p:nvPr/>
          </p:nvSpPr>
          <p:spPr>
            <a:xfrm>
              <a:off x="3768581" y="2200870"/>
              <a:ext cx="37338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000" dirty="0" smtClean="0">
                  <a:latin typeface="NikoshLightBAN" pitchFamily="2" charset="0"/>
                  <a:cs typeface="NikoshLightBAN" pitchFamily="2" charset="0"/>
                </a:rPr>
                <a:t>শ্রেণিঃ  তৃতীয়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68581" y="2879720"/>
              <a:ext cx="507061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 smtClean="0">
                  <a:latin typeface="NikoshLightBAN" pitchFamily="2" charset="0"/>
                  <a:cs typeface="NikoshLightBAN" pitchFamily="2" charset="0"/>
                </a:rPr>
                <a:t>বিষয়ঃ  প্রাথমিক গণিত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68581" y="3466237"/>
              <a:ext cx="252825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 smtClean="0">
                  <a:latin typeface="NikoshLightBAN" pitchFamily="2" charset="0"/>
                  <a:cs typeface="NikoshLightBAN" pitchFamily="2" charset="0"/>
                </a:rPr>
                <a:t>অধ্যায়ঃ  ৮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68581" y="4052754"/>
              <a:ext cx="359746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 smtClean="0">
                  <a:latin typeface="NikoshLightBAN" pitchFamily="2" charset="0"/>
                  <a:cs typeface="NikoshLightBAN" pitchFamily="2" charset="0"/>
                </a:rPr>
                <a:t>পাঠঃ     ভগ্নাংশ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68581" y="4639270"/>
              <a:ext cx="350929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 smtClean="0">
                  <a:latin typeface="NikoshLightBAN" pitchFamily="2" charset="0"/>
                  <a:cs typeface="NikoshLightBAN" pitchFamily="2" charset="0"/>
                </a:rPr>
                <a:t>পৃষ্ঠা নম্বরঃ  ৮৩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3962400" y="2057400"/>
            <a:ext cx="518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6" y="2251224"/>
            <a:ext cx="8321040" cy="2355553"/>
          </a:xfrm>
          <a:prstGeom prst="rect">
            <a:avLst/>
          </a:prstGeom>
          <a:solidFill>
            <a:srgbClr val="FFC000"/>
          </a:solidFill>
          <a:ln w="38100" cmpd="dbl">
            <a:solidFill>
              <a:srgbClr val="FFC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899106" y="152400"/>
            <a:ext cx="33457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8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2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-Point Star 1"/>
          <p:cNvSpPr/>
          <p:nvPr/>
        </p:nvSpPr>
        <p:spPr>
          <a:xfrm>
            <a:off x="375007" y="2895600"/>
            <a:ext cx="1828800" cy="1828800"/>
          </a:xfrm>
          <a:prstGeom prst="star4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849337"/>
              </p:ext>
            </p:extLst>
          </p:nvPr>
        </p:nvGraphicFramePr>
        <p:xfrm>
          <a:off x="832207" y="3657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2207" y="3657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2046" y="304800"/>
            <a:ext cx="8132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চল আমরা একটি ভিডিও দেখি।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160466">
            <a:off x="4979691" y="2581413"/>
            <a:ext cx="28216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 smtClean="0">
                <a:latin typeface="NikoshLightBAN" pitchFamily="2" charset="0"/>
                <a:cs typeface="NikoshLightBAN" pitchFamily="2" charset="0"/>
              </a:rPr>
              <a:t>ভগ্নাংশ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" y="228600"/>
            <a:ext cx="880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শিশুদেরকে বাস্তব উপকরণের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সাহায্যভগ্নাংশের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ধারণা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দেবার চেষ্টা করব।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0574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১) একটি সমান পৃষ্ঠা নিয়ে শিশুদের সামনে কাগজটি সমান ৪ ভাগ করব।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2766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২) এবার ভাগ করা কাগজগুলোর সাহায্যে শিশুদেরকে ভগ্নাংশের ধারনা দেব।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60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066800"/>
            <a:ext cx="1600200" cy="1981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3048000"/>
            <a:ext cx="1600200" cy="1981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3048000"/>
            <a:ext cx="1600200" cy="1981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1066800"/>
            <a:ext cx="1600200" cy="1981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228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এইখানে ১ টি পৃষ্ঠা দেয়া আছে, আমরা এইটিকে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সমান ৪ ভাগ করব।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2400" y="1513557"/>
                <a:ext cx="505267" cy="1001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IN" sz="3200" b="0" i="1" smtClean="0">
                              <a:latin typeface="Cambria Math"/>
                            </a:rPr>
                            <m:t>১</m:t>
                          </m:r>
                        </m:num>
                        <m:den>
                          <m:r>
                            <a:rPr lang="bn-IN" sz="3200" b="0" i="1" smtClean="0">
                              <a:latin typeface="Cambria Math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13557"/>
                <a:ext cx="505267" cy="10010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33933" y="5029200"/>
                <a:ext cx="505267" cy="1001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IN" sz="3200" b="0" i="1" smtClean="0">
                              <a:latin typeface="Cambria Math"/>
                            </a:rPr>
                            <m:t>১</m:t>
                          </m:r>
                        </m:num>
                        <m:den>
                          <m:r>
                            <a:rPr lang="bn-IN" sz="3200" b="0" i="1" smtClean="0">
                              <a:latin typeface="Cambria Math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933" y="5029200"/>
                <a:ext cx="505267" cy="10010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10133" y="1447800"/>
                <a:ext cx="505267" cy="1001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IN" sz="3200" b="0" i="1" smtClean="0">
                              <a:latin typeface="Cambria Math"/>
                            </a:rPr>
                            <m:t>১</m:t>
                          </m:r>
                        </m:num>
                        <m:den>
                          <m:r>
                            <a:rPr lang="bn-IN" sz="3200" b="0" i="1" smtClean="0">
                              <a:latin typeface="Cambria Math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133" y="1447800"/>
                <a:ext cx="505267" cy="10010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" y="5029200"/>
                <a:ext cx="505267" cy="1001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IN" sz="3200" b="0" i="1" smtClean="0">
                              <a:latin typeface="Cambria Math"/>
                            </a:rPr>
                            <m:t>১</m:t>
                          </m:r>
                        </m:num>
                        <m:den>
                          <m:r>
                            <a:rPr lang="bn-IN" sz="3200" b="0" i="1" smtClean="0">
                              <a:latin typeface="Cambria Math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029200"/>
                <a:ext cx="505267" cy="10010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25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2292 1.11111E-6 C -0.17813 1.11111E-6 -0.24584 0.05486 -0.24584 0.1 L -0.24584 0.2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2708 1.11111E-6 C 0.18385 1.11111E-6 0.25416 0.04884 0.25416 0.08889 L 0.25416 0.17778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200" y="3048000"/>
            <a:ext cx="2066192" cy="381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72254" y="3048000"/>
            <a:ext cx="1966546" cy="381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8800" y="3048000"/>
            <a:ext cx="2033954" cy="381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66392" y="2663825"/>
            <a:ext cx="0" cy="12223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38800" y="2590800"/>
            <a:ext cx="0" cy="12304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1076980"/>
            <a:ext cx="799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 মিটারের একটি লম্বা কাঠিকে ৩ ভাগের ২ ভাগ আমরা এখানে দেখবো।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 Brace 17"/>
          <p:cNvSpPr/>
          <p:nvPr/>
        </p:nvSpPr>
        <p:spPr>
          <a:xfrm rot="5400000">
            <a:off x="4329633" y="-651988"/>
            <a:ext cx="590241" cy="616141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67200" y="161186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১ মিঃ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437251"/>
            <a:ext cx="35845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5845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2444750"/>
            <a:ext cx="35845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219200" y="5264150"/>
            <a:ext cx="6971369" cy="984250"/>
            <a:chOff x="1122866" y="4267200"/>
            <a:chExt cx="6971369" cy="984250"/>
          </a:xfrm>
        </p:grpSpPr>
        <p:sp>
          <p:nvSpPr>
            <p:cNvPr id="23" name="TextBox 22"/>
            <p:cNvSpPr txBox="1"/>
            <p:nvPr/>
          </p:nvSpPr>
          <p:spPr>
            <a:xfrm>
              <a:off x="1544044" y="4387379"/>
              <a:ext cx="65501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এখানে ২ টি     অংশ আছে। এটাকে আমরা ১ মিটারের দুই-তৃতীয়াংশ</a:t>
              </a:r>
            </a:p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বলব। লিখার সময় আমরা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399" y="4648200"/>
              <a:ext cx="3578225" cy="60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866" y="4267200"/>
              <a:ext cx="3584575" cy="60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25950"/>
            <a:ext cx="35782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8750"/>
            <a:ext cx="35845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3968750"/>
            <a:ext cx="35845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Left Brace 40"/>
          <p:cNvSpPr/>
          <p:nvPr/>
        </p:nvSpPr>
        <p:spPr>
          <a:xfrm rot="5400000">
            <a:off x="3496847" y="2373891"/>
            <a:ext cx="377663" cy="432335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4300" y="85725"/>
            <a:ext cx="8915400" cy="6686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otched Right Arrow 36"/>
          <p:cNvSpPr/>
          <p:nvPr/>
        </p:nvSpPr>
        <p:spPr>
          <a:xfrm>
            <a:off x="6179127" y="4664221"/>
            <a:ext cx="609600" cy="301951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1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229</Words>
  <Application>Microsoft Office PowerPoint</Application>
  <PresentationFormat>On-screen Show (4:3)</PresentationFormat>
  <Paragraphs>52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IMD</cp:lastModifiedBy>
  <cp:revision>63</cp:revision>
  <dcterms:created xsi:type="dcterms:W3CDTF">2020-01-14T03:08:50Z</dcterms:created>
  <dcterms:modified xsi:type="dcterms:W3CDTF">2020-01-16T16:31:08Z</dcterms:modified>
</cp:coreProperties>
</file>